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51" r:id="rId2"/>
    <p:sldId id="433" r:id="rId3"/>
    <p:sldId id="437" r:id="rId4"/>
    <p:sldId id="432" r:id="rId5"/>
    <p:sldId id="454" r:id="rId6"/>
    <p:sldId id="455" r:id="rId7"/>
    <p:sldId id="451" r:id="rId8"/>
    <p:sldId id="503" r:id="rId9"/>
    <p:sldId id="464" r:id="rId10"/>
    <p:sldId id="434" r:id="rId11"/>
    <p:sldId id="450" r:id="rId12"/>
    <p:sldId id="465" r:id="rId13"/>
    <p:sldId id="504" r:id="rId14"/>
    <p:sldId id="483" r:id="rId15"/>
    <p:sldId id="485" r:id="rId16"/>
    <p:sldId id="495" r:id="rId17"/>
    <p:sldId id="492" r:id="rId18"/>
    <p:sldId id="486" r:id="rId19"/>
    <p:sldId id="493" r:id="rId20"/>
    <p:sldId id="496" r:id="rId21"/>
    <p:sldId id="497" r:id="rId22"/>
    <p:sldId id="478" r:id="rId23"/>
    <p:sldId id="482" r:id="rId24"/>
    <p:sldId id="438" r:id="rId25"/>
    <p:sldId id="487" r:id="rId26"/>
    <p:sldId id="498" r:id="rId27"/>
    <p:sldId id="488" r:id="rId28"/>
    <p:sldId id="499" r:id="rId29"/>
    <p:sldId id="489" r:id="rId30"/>
    <p:sldId id="500" r:id="rId31"/>
    <p:sldId id="502" r:id="rId32"/>
    <p:sldId id="501" r:id="rId33"/>
    <p:sldId id="435" r:id="rId34"/>
    <p:sldId id="480" r:id="rId35"/>
    <p:sldId id="452" r:id="rId36"/>
    <p:sldId id="453" r:id="rId37"/>
    <p:sldId id="456" r:id="rId38"/>
    <p:sldId id="420" r:id="rId39"/>
    <p:sldId id="341" r:id="rId40"/>
    <p:sldId id="344" r:id="rId41"/>
    <p:sldId id="360" r:id="rId42"/>
    <p:sldId id="394" r:id="rId43"/>
    <p:sldId id="362" r:id="rId44"/>
    <p:sldId id="363" r:id="rId45"/>
    <p:sldId id="364" r:id="rId46"/>
    <p:sldId id="446" r:id="rId47"/>
    <p:sldId id="447" r:id="rId48"/>
    <p:sldId id="490" r:id="rId49"/>
    <p:sldId id="280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52" autoAdjust="0"/>
    <p:restoredTop sz="94799" autoAdjust="0"/>
  </p:normalViewPr>
  <p:slideViewPr>
    <p:cSldViewPr>
      <p:cViewPr>
        <p:scale>
          <a:sx n="100" d="100"/>
          <a:sy n="100" d="100"/>
        </p:scale>
        <p:origin x="-1272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7E49D45-6113-4FF9-980A-2BEC6026A5C1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BD7D4C7-1C91-4647-A253-9E3EAEBFE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90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7D4C7-1C91-4647-A253-9E3EAEBFE2E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5385-DC8F-49DE-9110-6CF0FA6E5F0E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784F-9A13-449C-8E41-FB095B124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57E7-D32F-4709-8512-CFF46C951B60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D86C-0878-4B18-AA6D-AE6AE88B9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B58F-4260-4376-8B55-8CB325AED8AC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4CCC-CAEB-405E-ABBB-A50473666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76F1-90E9-4605-A5AA-BE4FB6EB10B5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6895-CB44-44BA-B5EF-ACB0D12EC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49BF-0D8E-47BE-8E03-D262F545079A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E871-CC93-4E42-BACD-B87C55D53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FD86-C416-4838-83C9-31E6D319B4B7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C96FC-4D3D-4DBA-8060-FF1E84FAD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FBAC2-7B51-4FC2-A503-4E647A7A3977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41F8D-DED7-4FE6-9C4A-01E15A70E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D132-84C2-4F77-804C-176C51294137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A291-96E8-4D47-83D6-468BF7E99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FDA5-E4FE-44C7-8DCB-D9881276587A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61CE2-4134-4F1D-8A08-33D80744C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2B21C-2039-4845-93A0-85F2B16E71CF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76333-973A-46BE-B876-F2FC35514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A52E6-7023-4D97-AD74-FC44F9846CC3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56D8-6DDC-48E2-82F9-24DD5CBE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E964EC-56D7-4A38-8176-D57ECE9E1A46}" type="datetimeFigureOut">
              <a:rPr lang="en-US"/>
              <a:pPr>
                <a:defRPr/>
              </a:pPr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21324F-1A8D-4C21-AA35-776E82D8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microsoft.com/office/2007/relationships/hdphoto" Target="../media/hdphoto8.wdp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4.jpe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Yakutat seal camps project 2011\Photographs\Crowell photos\West side Egg Island 6-14-11 0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77"/>
            <a:ext cx="9144000" cy="6858776"/>
          </a:xfrm>
          <a:prstGeom prst="rect">
            <a:avLst/>
          </a:prstGeom>
          <a:noFill/>
        </p:spPr>
      </p:pic>
      <p:grpSp>
        <p:nvGrpSpPr>
          <p:cNvPr id="2" name="Group 5"/>
          <p:cNvGrpSpPr/>
          <p:nvPr/>
        </p:nvGrpSpPr>
        <p:grpSpPr>
          <a:xfrm>
            <a:off x="1705422" y="6114138"/>
            <a:ext cx="6744945" cy="615553"/>
            <a:chOff x="1371600" y="5867400"/>
            <a:chExt cx="6744945" cy="615553"/>
          </a:xfrm>
        </p:grpSpPr>
        <p:pic>
          <p:nvPicPr>
            <p:cNvPr id="3" name="Picture 12" descr="http://www.eastfieldcollege.edu/rcd/nsf/images/nsf_logo_combined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953125"/>
              <a:ext cx="5334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920875" y="5867400"/>
              <a:ext cx="6195670" cy="6155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National Science Foundation , Arctic Social Sciences  Program</a:t>
              </a:r>
            </a:p>
            <a:p>
              <a:pPr>
                <a:defRPr/>
              </a:pPr>
              <a:r>
                <a:rPr lang="en-US" sz="1600" b="1" dirty="0" smtClean="0">
                  <a:solidFill>
                    <a:schemeClr val="bg1"/>
                  </a:solidFill>
                </a:rPr>
                <a:t>2011 EAGER grant 1132295; 2012 Research Grant 1203417</a:t>
              </a:r>
              <a:endParaRPr 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45355" y="341293"/>
            <a:ext cx="7112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At the Glacier’s Edge: The Peopling and </a:t>
            </a:r>
          </a:p>
          <a:p>
            <a:r>
              <a:rPr lang="en-US" sz="2800" b="1" dirty="0" smtClean="0"/>
              <a:t>History of Yakutat Bay since A.D. 1000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71600" y="3962400"/>
            <a:ext cx="2438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810000" y="4038600"/>
            <a:ext cx="533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10000" y="4038600"/>
            <a:ext cx="21336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810000" y="4038600"/>
            <a:ext cx="39624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1968749" y="6248400"/>
            <a:ext cx="5194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Harbor seals on spring ice floes at Hubbard Glacier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429000"/>
            <a:ext cx="4648200" cy="3409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-19759"/>
            <a:ext cx="4877303" cy="329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53" y="3392156"/>
            <a:ext cx="4246191" cy="3465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7" y="-23950"/>
            <a:ext cx="4097811" cy="3319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1000" y="25863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1899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1000" y="63654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6665" y="0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Sealing then…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83" y="3581400"/>
            <a:ext cx="203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nd now.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9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71" y="-14514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400800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Sarah </a:t>
            </a:r>
            <a:r>
              <a:rPr lang="en-US" sz="2000" b="1" dirty="0" err="1" smtClean="0">
                <a:solidFill>
                  <a:schemeClr val="bg1"/>
                </a:solidFill>
              </a:rPr>
              <a:t>Newlon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76200"/>
            <a:ext cx="224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Devlin </a:t>
            </a:r>
            <a:r>
              <a:rPr lang="en-US" b="1" dirty="0" err="1" smtClean="0">
                <a:solidFill>
                  <a:schemeClr val="bg1"/>
                </a:solidFill>
              </a:rPr>
              <a:t>Anderstrom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077" y="228600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Daniel Thom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975457" y="690265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Maka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Monture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36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9200" y="176159"/>
            <a:ext cx="7086600" cy="6115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 bwMode="auto">
          <a:xfrm rot="1860000">
            <a:off x="1830952" y="4707236"/>
            <a:ext cx="11063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~</a:t>
            </a:r>
            <a:r>
              <a:rPr lang="en-US" b="1" dirty="0" smtClean="0">
                <a:latin typeface="+mn-lt"/>
              </a:rPr>
              <a:t>1130 </a:t>
            </a:r>
            <a:r>
              <a:rPr lang="en-US" b="1" dirty="0">
                <a:latin typeface="+mn-lt"/>
              </a:rPr>
              <a:t>AD</a:t>
            </a:r>
          </a:p>
        </p:txBody>
      </p:sp>
      <p:sp>
        <p:nvSpPr>
          <p:cNvPr id="12307" name="TextBox 50"/>
          <p:cNvSpPr txBox="1">
            <a:spLocks noChangeArrowheads="1"/>
          </p:cNvSpPr>
          <p:nvPr/>
        </p:nvSpPr>
        <p:spPr bwMode="auto">
          <a:xfrm rot="1500000">
            <a:off x="3565879" y="2510326"/>
            <a:ext cx="990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1400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800475" y="2024009"/>
            <a:ext cx="876300" cy="577850"/>
          </a:xfrm>
          <a:custGeom>
            <a:avLst/>
            <a:gdLst>
              <a:gd name="connsiteX0" fmla="*/ 66675 w 876300"/>
              <a:gd name="connsiteY0" fmla="*/ 0 h 577850"/>
              <a:gd name="connsiteX1" fmla="*/ 9525 w 876300"/>
              <a:gd name="connsiteY1" fmla="*/ 276225 h 577850"/>
              <a:gd name="connsiteX2" fmla="*/ 123825 w 876300"/>
              <a:gd name="connsiteY2" fmla="*/ 371475 h 577850"/>
              <a:gd name="connsiteX3" fmla="*/ 400050 w 876300"/>
              <a:gd name="connsiteY3" fmla="*/ 552450 h 577850"/>
              <a:gd name="connsiteX4" fmla="*/ 619125 w 876300"/>
              <a:gd name="connsiteY4" fmla="*/ 523875 h 577850"/>
              <a:gd name="connsiteX5" fmla="*/ 876300 w 876300"/>
              <a:gd name="connsiteY5" fmla="*/ 409575 h 577850"/>
              <a:gd name="connsiteX6" fmla="*/ 876300 w 876300"/>
              <a:gd name="connsiteY6" fmla="*/ 40957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577850">
                <a:moveTo>
                  <a:pt x="66675" y="0"/>
                </a:moveTo>
                <a:cubicBezTo>
                  <a:pt x="33337" y="107156"/>
                  <a:pt x="0" y="214313"/>
                  <a:pt x="9525" y="276225"/>
                </a:cubicBezTo>
                <a:cubicBezTo>
                  <a:pt x="19050" y="338138"/>
                  <a:pt x="58738" y="325438"/>
                  <a:pt x="123825" y="371475"/>
                </a:cubicBezTo>
                <a:cubicBezTo>
                  <a:pt x="188912" y="417512"/>
                  <a:pt x="317500" y="527050"/>
                  <a:pt x="400050" y="552450"/>
                </a:cubicBezTo>
                <a:cubicBezTo>
                  <a:pt x="482600" y="577850"/>
                  <a:pt x="539750" y="547687"/>
                  <a:pt x="619125" y="523875"/>
                </a:cubicBezTo>
                <a:cubicBezTo>
                  <a:pt x="698500" y="500063"/>
                  <a:pt x="876300" y="409575"/>
                  <a:pt x="876300" y="409575"/>
                </a:cubicBezTo>
                <a:lnTo>
                  <a:pt x="876300" y="409575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1" name="TextBox 34"/>
          <p:cNvSpPr txBox="1">
            <a:spLocks noChangeArrowheads="1"/>
          </p:cNvSpPr>
          <p:nvPr/>
        </p:nvSpPr>
        <p:spPr bwMode="auto">
          <a:xfrm rot="-3420000">
            <a:off x="3942283" y="1418056"/>
            <a:ext cx="939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1890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5257800" y="5357759"/>
            <a:ext cx="152400" cy="152400"/>
          </a:xfrm>
          <a:prstGeom prst="ellipse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30"/>
          <p:cNvSpPr txBox="1">
            <a:spLocks noChangeArrowheads="1"/>
          </p:cNvSpPr>
          <p:nvPr/>
        </p:nvSpPr>
        <p:spPr bwMode="auto">
          <a:xfrm>
            <a:off x="4572000" y="5510159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784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34000" y="4976759"/>
            <a:ext cx="1067177" cy="381000"/>
            <a:chOff x="5334000" y="5257800"/>
            <a:chExt cx="1067177" cy="381000"/>
          </a:xfrm>
        </p:grpSpPr>
        <p:sp>
          <p:nvSpPr>
            <p:cNvPr id="47" name="Oval 46"/>
            <p:cNvSpPr/>
            <p:nvPr/>
          </p:nvSpPr>
          <p:spPr bwMode="auto">
            <a:xfrm>
              <a:off x="5334000" y="5486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TextBox 30"/>
            <p:cNvSpPr txBox="1">
              <a:spLocks noChangeArrowheads="1"/>
            </p:cNvSpPr>
            <p:nvPr/>
          </p:nvSpPr>
          <p:spPr bwMode="auto">
            <a:xfrm>
              <a:off x="5410200" y="5257800"/>
              <a:ext cx="9909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1218 </a:t>
              </a:r>
              <a:r>
                <a:rPr lang="en-US" b="1" dirty="0">
                  <a:latin typeface="Calibri" pitchFamily="34" charset="0"/>
                </a:rPr>
                <a:t>AD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 rot="1380000">
            <a:off x="2699004" y="368049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~1300 AD</a:t>
            </a:r>
            <a:endParaRPr lang="en-US" b="1" dirty="0">
              <a:latin typeface="+mj-lt"/>
            </a:endParaRPr>
          </a:p>
        </p:txBody>
      </p:sp>
      <p:cxnSp>
        <p:nvCxnSpPr>
          <p:cNvPr id="23" name="Straight Arrow Connector 22"/>
          <p:cNvCxnSpPr>
            <a:stCxn id="43" idx="0"/>
          </p:cNvCxnSpPr>
          <p:nvPr/>
        </p:nvCxnSpPr>
        <p:spPr>
          <a:xfrm flipV="1">
            <a:off x="2479259" y="4367159"/>
            <a:ext cx="263941" cy="3664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466335" y="180279"/>
            <a:ext cx="5033319" cy="3987114"/>
          </a:xfrm>
          <a:custGeom>
            <a:avLst/>
            <a:gdLst>
              <a:gd name="connsiteX0" fmla="*/ 32951 w 5033319"/>
              <a:gd name="connsiteY0" fmla="*/ 2512540 h 3707027"/>
              <a:gd name="connsiteX1" fmla="*/ 403654 w 5033319"/>
              <a:gd name="connsiteY1" fmla="*/ 2776151 h 3707027"/>
              <a:gd name="connsiteX2" fmla="*/ 757881 w 5033319"/>
              <a:gd name="connsiteY2" fmla="*/ 2891481 h 3707027"/>
              <a:gd name="connsiteX3" fmla="*/ 1153297 w 5033319"/>
              <a:gd name="connsiteY3" fmla="*/ 3204519 h 3707027"/>
              <a:gd name="connsiteX4" fmla="*/ 1911179 w 5033319"/>
              <a:gd name="connsiteY4" fmla="*/ 3591697 h 3707027"/>
              <a:gd name="connsiteX5" fmla="*/ 2281881 w 5033319"/>
              <a:gd name="connsiteY5" fmla="*/ 3674076 h 3707027"/>
              <a:gd name="connsiteX6" fmla="*/ 2636108 w 5033319"/>
              <a:gd name="connsiteY6" fmla="*/ 3707027 h 3707027"/>
              <a:gd name="connsiteX7" fmla="*/ 3064476 w 5033319"/>
              <a:gd name="connsiteY7" fmla="*/ 3599935 h 3707027"/>
              <a:gd name="connsiteX8" fmla="*/ 3369276 w 5033319"/>
              <a:gd name="connsiteY8" fmla="*/ 3525795 h 3707027"/>
              <a:gd name="connsiteX9" fmla="*/ 3608173 w 5033319"/>
              <a:gd name="connsiteY9" fmla="*/ 3311611 h 3707027"/>
              <a:gd name="connsiteX10" fmla="*/ 3459892 w 5033319"/>
              <a:gd name="connsiteY10" fmla="*/ 2982097 h 3707027"/>
              <a:gd name="connsiteX11" fmla="*/ 3130379 w 5033319"/>
              <a:gd name="connsiteY11" fmla="*/ 2561967 h 3707027"/>
              <a:gd name="connsiteX12" fmla="*/ 3171568 w 5033319"/>
              <a:gd name="connsiteY12" fmla="*/ 2075935 h 3707027"/>
              <a:gd name="connsiteX13" fmla="*/ 3072714 w 5033319"/>
              <a:gd name="connsiteY13" fmla="*/ 1853513 h 3707027"/>
              <a:gd name="connsiteX14" fmla="*/ 3163330 w 5033319"/>
              <a:gd name="connsiteY14" fmla="*/ 1639330 h 3707027"/>
              <a:gd name="connsiteX15" fmla="*/ 3402227 w 5033319"/>
              <a:gd name="connsiteY15" fmla="*/ 1524000 h 3707027"/>
              <a:gd name="connsiteX16" fmla="*/ 3608173 w 5033319"/>
              <a:gd name="connsiteY16" fmla="*/ 1631092 h 3707027"/>
              <a:gd name="connsiteX17" fmla="*/ 3814119 w 5033319"/>
              <a:gd name="connsiteY17" fmla="*/ 2001795 h 3707027"/>
              <a:gd name="connsiteX18" fmla="*/ 3855308 w 5033319"/>
              <a:gd name="connsiteY18" fmla="*/ 2446638 h 3707027"/>
              <a:gd name="connsiteX19" fmla="*/ 3921211 w 5033319"/>
              <a:gd name="connsiteY19" fmla="*/ 2907957 h 3707027"/>
              <a:gd name="connsiteX20" fmla="*/ 4011827 w 5033319"/>
              <a:gd name="connsiteY20" fmla="*/ 3155092 h 3707027"/>
              <a:gd name="connsiteX21" fmla="*/ 4193060 w 5033319"/>
              <a:gd name="connsiteY21" fmla="*/ 3319849 h 3707027"/>
              <a:gd name="connsiteX22" fmla="*/ 4448433 w 5033319"/>
              <a:gd name="connsiteY22" fmla="*/ 3245708 h 3707027"/>
              <a:gd name="connsiteX23" fmla="*/ 4489622 w 5033319"/>
              <a:gd name="connsiteY23" fmla="*/ 2792627 h 3707027"/>
              <a:gd name="connsiteX24" fmla="*/ 4539049 w 5033319"/>
              <a:gd name="connsiteY24" fmla="*/ 2339546 h 3707027"/>
              <a:gd name="connsiteX25" fmla="*/ 4234249 w 5033319"/>
              <a:gd name="connsiteY25" fmla="*/ 1902940 h 3707027"/>
              <a:gd name="connsiteX26" fmla="*/ 4349579 w 5033319"/>
              <a:gd name="connsiteY26" fmla="*/ 1128584 h 3707027"/>
              <a:gd name="connsiteX27" fmla="*/ 4555524 w 5033319"/>
              <a:gd name="connsiteY27" fmla="*/ 576649 h 3707027"/>
              <a:gd name="connsiteX28" fmla="*/ 4852087 w 5033319"/>
              <a:gd name="connsiteY28" fmla="*/ 189470 h 3707027"/>
              <a:gd name="connsiteX29" fmla="*/ 5033319 w 5033319"/>
              <a:gd name="connsiteY29" fmla="*/ 0 h 3707027"/>
              <a:gd name="connsiteX30" fmla="*/ 0 w 5033319"/>
              <a:gd name="connsiteY30" fmla="*/ 16476 h 3707027"/>
              <a:gd name="connsiteX31" fmla="*/ 32951 w 5033319"/>
              <a:gd name="connsiteY31" fmla="*/ 2512540 h 3707027"/>
              <a:gd name="connsiteX0" fmla="*/ 32951 w 5033319"/>
              <a:gd name="connsiteY0" fmla="*/ 2512540 h 3707027"/>
              <a:gd name="connsiteX1" fmla="*/ 403654 w 5033319"/>
              <a:gd name="connsiteY1" fmla="*/ 2776151 h 3707027"/>
              <a:gd name="connsiteX2" fmla="*/ 757881 w 5033319"/>
              <a:gd name="connsiteY2" fmla="*/ 2891481 h 3707027"/>
              <a:gd name="connsiteX3" fmla="*/ 1153297 w 5033319"/>
              <a:gd name="connsiteY3" fmla="*/ 3204519 h 3707027"/>
              <a:gd name="connsiteX4" fmla="*/ 1911179 w 5033319"/>
              <a:gd name="connsiteY4" fmla="*/ 3591697 h 3707027"/>
              <a:gd name="connsiteX5" fmla="*/ 2281881 w 5033319"/>
              <a:gd name="connsiteY5" fmla="*/ 3674076 h 3707027"/>
              <a:gd name="connsiteX6" fmla="*/ 2636108 w 5033319"/>
              <a:gd name="connsiteY6" fmla="*/ 3707027 h 3707027"/>
              <a:gd name="connsiteX7" fmla="*/ 3064476 w 5033319"/>
              <a:gd name="connsiteY7" fmla="*/ 3599935 h 3707027"/>
              <a:gd name="connsiteX8" fmla="*/ 3369276 w 5033319"/>
              <a:gd name="connsiteY8" fmla="*/ 3525795 h 3707027"/>
              <a:gd name="connsiteX9" fmla="*/ 3608173 w 5033319"/>
              <a:gd name="connsiteY9" fmla="*/ 3311611 h 3707027"/>
              <a:gd name="connsiteX10" fmla="*/ 3459892 w 5033319"/>
              <a:gd name="connsiteY10" fmla="*/ 2982097 h 3707027"/>
              <a:gd name="connsiteX11" fmla="*/ 3130379 w 5033319"/>
              <a:gd name="connsiteY11" fmla="*/ 2561967 h 3707027"/>
              <a:gd name="connsiteX12" fmla="*/ 3171568 w 5033319"/>
              <a:gd name="connsiteY12" fmla="*/ 2075935 h 3707027"/>
              <a:gd name="connsiteX13" fmla="*/ 3072714 w 5033319"/>
              <a:gd name="connsiteY13" fmla="*/ 1853513 h 3707027"/>
              <a:gd name="connsiteX14" fmla="*/ 3163330 w 5033319"/>
              <a:gd name="connsiteY14" fmla="*/ 1639330 h 3707027"/>
              <a:gd name="connsiteX15" fmla="*/ 3402227 w 5033319"/>
              <a:gd name="connsiteY15" fmla="*/ 1524000 h 3707027"/>
              <a:gd name="connsiteX16" fmla="*/ 3608173 w 5033319"/>
              <a:gd name="connsiteY16" fmla="*/ 1631092 h 3707027"/>
              <a:gd name="connsiteX17" fmla="*/ 3814119 w 5033319"/>
              <a:gd name="connsiteY17" fmla="*/ 2001795 h 3707027"/>
              <a:gd name="connsiteX18" fmla="*/ 3855308 w 5033319"/>
              <a:gd name="connsiteY18" fmla="*/ 2446638 h 3707027"/>
              <a:gd name="connsiteX19" fmla="*/ 3921211 w 5033319"/>
              <a:gd name="connsiteY19" fmla="*/ 2907957 h 3707027"/>
              <a:gd name="connsiteX20" fmla="*/ 4061254 w 5033319"/>
              <a:gd name="connsiteY20" fmla="*/ 3682314 h 3707027"/>
              <a:gd name="connsiteX21" fmla="*/ 4193060 w 5033319"/>
              <a:gd name="connsiteY21" fmla="*/ 3319849 h 3707027"/>
              <a:gd name="connsiteX22" fmla="*/ 4448433 w 5033319"/>
              <a:gd name="connsiteY22" fmla="*/ 3245708 h 3707027"/>
              <a:gd name="connsiteX23" fmla="*/ 4489622 w 5033319"/>
              <a:gd name="connsiteY23" fmla="*/ 2792627 h 3707027"/>
              <a:gd name="connsiteX24" fmla="*/ 4539049 w 5033319"/>
              <a:gd name="connsiteY24" fmla="*/ 2339546 h 3707027"/>
              <a:gd name="connsiteX25" fmla="*/ 4234249 w 5033319"/>
              <a:gd name="connsiteY25" fmla="*/ 1902940 h 3707027"/>
              <a:gd name="connsiteX26" fmla="*/ 4349579 w 5033319"/>
              <a:gd name="connsiteY26" fmla="*/ 1128584 h 3707027"/>
              <a:gd name="connsiteX27" fmla="*/ 4555524 w 5033319"/>
              <a:gd name="connsiteY27" fmla="*/ 576649 h 3707027"/>
              <a:gd name="connsiteX28" fmla="*/ 4852087 w 5033319"/>
              <a:gd name="connsiteY28" fmla="*/ 189470 h 3707027"/>
              <a:gd name="connsiteX29" fmla="*/ 5033319 w 5033319"/>
              <a:gd name="connsiteY29" fmla="*/ 0 h 3707027"/>
              <a:gd name="connsiteX30" fmla="*/ 0 w 5033319"/>
              <a:gd name="connsiteY30" fmla="*/ 16476 h 3707027"/>
              <a:gd name="connsiteX31" fmla="*/ 32951 w 5033319"/>
              <a:gd name="connsiteY31" fmla="*/ 2512540 h 3707027"/>
              <a:gd name="connsiteX0" fmla="*/ 32951 w 5033319"/>
              <a:gd name="connsiteY0" fmla="*/ 2512540 h 3871784"/>
              <a:gd name="connsiteX1" fmla="*/ 403654 w 5033319"/>
              <a:gd name="connsiteY1" fmla="*/ 2776151 h 3871784"/>
              <a:gd name="connsiteX2" fmla="*/ 757881 w 5033319"/>
              <a:gd name="connsiteY2" fmla="*/ 2891481 h 3871784"/>
              <a:gd name="connsiteX3" fmla="*/ 1153297 w 5033319"/>
              <a:gd name="connsiteY3" fmla="*/ 3204519 h 3871784"/>
              <a:gd name="connsiteX4" fmla="*/ 1911179 w 5033319"/>
              <a:gd name="connsiteY4" fmla="*/ 3591697 h 3871784"/>
              <a:gd name="connsiteX5" fmla="*/ 2281881 w 5033319"/>
              <a:gd name="connsiteY5" fmla="*/ 3674076 h 3871784"/>
              <a:gd name="connsiteX6" fmla="*/ 2636108 w 5033319"/>
              <a:gd name="connsiteY6" fmla="*/ 3707027 h 3871784"/>
              <a:gd name="connsiteX7" fmla="*/ 3064476 w 5033319"/>
              <a:gd name="connsiteY7" fmla="*/ 3599935 h 3871784"/>
              <a:gd name="connsiteX8" fmla="*/ 3369276 w 5033319"/>
              <a:gd name="connsiteY8" fmla="*/ 3525795 h 3871784"/>
              <a:gd name="connsiteX9" fmla="*/ 3608173 w 5033319"/>
              <a:gd name="connsiteY9" fmla="*/ 3311611 h 3871784"/>
              <a:gd name="connsiteX10" fmla="*/ 3459892 w 5033319"/>
              <a:gd name="connsiteY10" fmla="*/ 2982097 h 3871784"/>
              <a:gd name="connsiteX11" fmla="*/ 3130379 w 5033319"/>
              <a:gd name="connsiteY11" fmla="*/ 2561967 h 3871784"/>
              <a:gd name="connsiteX12" fmla="*/ 3171568 w 5033319"/>
              <a:gd name="connsiteY12" fmla="*/ 2075935 h 3871784"/>
              <a:gd name="connsiteX13" fmla="*/ 3072714 w 5033319"/>
              <a:gd name="connsiteY13" fmla="*/ 1853513 h 3871784"/>
              <a:gd name="connsiteX14" fmla="*/ 3163330 w 5033319"/>
              <a:gd name="connsiteY14" fmla="*/ 1639330 h 3871784"/>
              <a:gd name="connsiteX15" fmla="*/ 3402227 w 5033319"/>
              <a:gd name="connsiteY15" fmla="*/ 1524000 h 3871784"/>
              <a:gd name="connsiteX16" fmla="*/ 3608173 w 5033319"/>
              <a:gd name="connsiteY16" fmla="*/ 1631092 h 3871784"/>
              <a:gd name="connsiteX17" fmla="*/ 3814119 w 5033319"/>
              <a:gd name="connsiteY17" fmla="*/ 2001795 h 3871784"/>
              <a:gd name="connsiteX18" fmla="*/ 3855308 w 5033319"/>
              <a:gd name="connsiteY18" fmla="*/ 2446638 h 3871784"/>
              <a:gd name="connsiteX19" fmla="*/ 3921211 w 5033319"/>
              <a:gd name="connsiteY19" fmla="*/ 2907957 h 3871784"/>
              <a:gd name="connsiteX20" fmla="*/ 4061254 w 5033319"/>
              <a:gd name="connsiteY20" fmla="*/ 3682314 h 3871784"/>
              <a:gd name="connsiteX21" fmla="*/ 4193060 w 5033319"/>
              <a:gd name="connsiteY21" fmla="*/ 3319849 h 3871784"/>
              <a:gd name="connsiteX22" fmla="*/ 4291914 w 5033319"/>
              <a:gd name="connsiteY22" fmla="*/ 3871784 h 3871784"/>
              <a:gd name="connsiteX23" fmla="*/ 4448433 w 5033319"/>
              <a:gd name="connsiteY23" fmla="*/ 3245708 h 3871784"/>
              <a:gd name="connsiteX24" fmla="*/ 4489622 w 5033319"/>
              <a:gd name="connsiteY24" fmla="*/ 2792627 h 3871784"/>
              <a:gd name="connsiteX25" fmla="*/ 4539049 w 5033319"/>
              <a:gd name="connsiteY25" fmla="*/ 2339546 h 3871784"/>
              <a:gd name="connsiteX26" fmla="*/ 4234249 w 5033319"/>
              <a:gd name="connsiteY26" fmla="*/ 1902940 h 3871784"/>
              <a:gd name="connsiteX27" fmla="*/ 4349579 w 5033319"/>
              <a:gd name="connsiteY27" fmla="*/ 1128584 h 3871784"/>
              <a:gd name="connsiteX28" fmla="*/ 4555524 w 5033319"/>
              <a:gd name="connsiteY28" fmla="*/ 576649 h 3871784"/>
              <a:gd name="connsiteX29" fmla="*/ 4852087 w 5033319"/>
              <a:gd name="connsiteY29" fmla="*/ 189470 h 3871784"/>
              <a:gd name="connsiteX30" fmla="*/ 5033319 w 5033319"/>
              <a:gd name="connsiteY30" fmla="*/ 0 h 3871784"/>
              <a:gd name="connsiteX31" fmla="*/ 0 w 5033319"/>
              <a:gd name="connsiteY31" fmla="*/ 16476 h 3871784"/>
              <a:gd name="connsiteX32" fmla="*/ 32951 w 5033319"/>
              <a:gd name="connsiteY32" fmla="*/ 2512540 h 3871784"/>
              <a:gd name="connsiteX0" fmla="*/ 32951 w 5033319"/>
              <a:gd name="connsiteY0" fmla="*/ 2512540 h 3912974"/>
              <a:gd name="connsiteX1" fmla="*/ 403654 w 5033319"/>
              <a:gd name="connsiteY1" fmla="*/ 2776151 h 3912974"/>
              <a:gd name="connsiteX2" fmla="*/ 757881 w 5033319"/>
              <a:gd name="connsiteY2" fmla="*/ 2891481 h 3912974"/>
              <a:gd name="connsiteX3" fmla="*/ 1153297 w 5033319"/>
              <a:gd name="connsiteY3" fmla="*/ 3204519 h 3912974"/>
              <a:gd name="connsiteX4" fmla="*/ 1911179 w 5033319"/>
              <a:gd name="connsiteY4" fmla="*/ 3591697 h 3912974"/>
              <a:gd name="connsiteX5" fmla="*/ 2281881 w 5033319"/>
              <a:gd name="connsiteY5" fmla="*/ 3674076 h 3912974"/>
              <a:gd name="connsiteX6" fmla="*/ 2636108 w 5033319"/>
              <a:gd name="connsiteY6" fmla="*/ 3707027 h 3912974"/>
              <a:gd name="connsiteX7" fmla="*/ 3064476 w 5033319"/>
              <a:gd name="connsiteY7" fmla="*/ 3599935 h 3912974"/>
              <a:gd name="connsiteX8" fmla="*/ 3369276 w 5033319"/>
              <a:gd name="connsiteY8" fmla="*/ 3525795 h 3912974"/>
              <a:gd name="connsiteX9" fmla="*/ 3608173 w 5033319"/>
              <a:gd name="connsiteY9" fmla="*/ 3311611 h 3912974"/>
              <a:gd name="connsiteX10" fmla="*/ 3459892 w 5033319"/>
              <a:gd name="connsiteY10" fmla="*/ 2982097 h 3912974"/>
              <a:gd name="connsiteX11" fmla="*/ 3130379 w 5033319"/>
              <a:gd name="connsiteY11" fmla="*/ 2561967 h 3912974"/>
              <a:gd name="connsiteX12" fmla="*/ 3171568 w 5033319"/>
              <a:gd name="connsiteY12" fmla="*/ 2075935 h 3912974"/>
              <a:gd name="connsiteX13" fmla="*/ 3072714 w 5033319"/>
              <a:gd name="connsiteY13" fmla="*/ 1853513 h 3912974"/>
              <a:gd name="connsiteX14" fmla="*/ 3163330 w 5033319"/>
              <a:gd name="connsiteY14" fmla="*/ 1639330 h 3912974"/>
              <a:gd name="connsiteX15" fmla="*/ 3402227 w 5033319"/>
              <a:gd name="connsiteY15" fmla="*/ 1524000 h 3912974"/>
              <a:gd name="connsiteX16" fmla="*/ 3608173 w 5033319"/>
              <a:gd name="connsiteY16" fmla="*/ 1631092 h 3912974"/>
              <a:gd name="connsiteX17" fmla="*/ 3814119 w 5033319"/>
              <a:gd name="connsiteY17" fmla="*/ 2001795 h 3912974"/>
              <a:gd name="connsiteX18" fmla="*/ 3855308 w 5033319"/>
              <a:gd name="connsiteY18" fmla="*/ 2446638 h 3912974"/>
              <a:gd name="connsiteX19" fmla="*/ 3921211 w 5033319"/>
              <a:gd name="connsiteY19" fmla="*/ 2907957 h 3912974"/>
              <a:gd name="connsiteX20" fmla="*/ 4061254 w 5033319"/>
              <a:gd name="connsiteY20" fmla="*/ 3682314 h 3912974"/>
              <a:gd name="connsiteX21" fmla="*/ 4135395 w 5033319"/>
              <a:gd name="connsiteY21" fmla="*/ 3912974 h 3912974"/>
              <a:gd name="connsiteX22" fmla="*/ 4291914 w 5033319"/>
              <a:gd name="connsiteY22" fmla="*/ 3871784 h 3912974"/>
              <a:gd name="connsiteX23" fmla="*/ 4448433 w 5033319"/>
              <a:gd name="connsiteY23" fmla="*/ 3245708 h 3912974"/>
              <a:gd name="connsiteX24" fmla="*/ 4489622 w 5033319"/>
              <a:gd name="connsiteY24" fmla="*/ 2792627 h 3912974"/>
              <a:gd name="connsiteX25" fmla="*/ 4539049 w 5033319"/>
              <a:gd name="connsiteY25" fmla="*/ 2339546 h 3912974"/>
              <a:gd name="connsiteX26" fmla="*/ 4234249 w 5033319"/>
              <a:gd name="connsiteY26" fmla="*/ 1902940 h 3912974"/>
              <a:gd name="connsiteX27" fmla="*/ 4349579 w 5033319"/>
              <a:gd name="connsiteY27" fmla="*/ 1128584 h 3912974"/>
              <a:gd name="connsiteX28" fmla="*/ 4555524 w 5033319"/>
              <a:gd name="connsiteY28" fmla="*/ 576649 h 3912974"/>
              <a:gd name="connsiteX29" fmla="*/ 4852087 w 5033319"/>
              <a:gd name="connsiteY29" fmla="*/ 189470 h 3912974"/>
              <a:gd name="connsiteX30" fmla="*/ 5033319 w 5033319"/>
              <a:gd name="connsiteY30" fmla="*/ 0 h 3912974"/>
              <a:gd name="connsiteX31" fmla="*/ 0 w 5033319"/>
              <a:gd name="connsiteY31" fmla="*/ 16476 h 3912974"/>
              <a:gd name="connsiteX32" fmla="*/ 32951 w 5033319"/>
              <a:gd name="connsiteY32" fmla="*/ 2512540 h 3912974"/>
              <a:gd name="connsiteX0" fmla="*/ 32951 w 5033319"/>
              <a:gd name="connsiteY0" fmla="*/ 2512540 h 3912974"/>
              <a:gd name="connsiteX1" fmla="*/ 403654 w 5033319"/>
              <a:gd name="connsiteY1" fmla="*/ 2776151 h 3912974"/>
              <a:gd name="connsiteX2" fmla="*/ 757881 w 5033319"/>
              <a:gd name="connsiteY2" fmla="*/ 2891481 h 3912974"/>
              <a:gd name="connsiteX3" fmla="*/ 1153297 w 5033319"/>
              <a:gd name="connsiteY3" fmla="*/ 3204519 h 3912974"/>
              <a:gd name="connsiteX4" fmla="*/ 1911179 w 5033319"/>
              <a:gd name="connsiteY4" fmla="*/ 3591697 h 3912974"/>
              <a:gd name="connsiteX5" fmla="*/ 2281881 w 5033319"/>
              <a:gd name="connsiteY5" fmla="*/ 3674076 h 3912974"/>
              <a:gd name="connsiteX6" fmla="*/ 2636108 w 5033319"/>
              <a:gd name="connsiteY6" fmla="*/ 3707027 h 3912974"/>
              <a:gd name="connsiteX7" fmla="*/ 3064476 w 5033319"/>
              <a:gd name="connsiteY7" fmla="*/ 3599935 h 3912974"/>
              <a:gd name="connsiteX8" fmla="*/ 3369276 w 5033319"/>
              <a:gd name="connsiteY8" fmla="*/ 3525795 h 3912974"/>
              <a:gd name="connsiteX9" fmla="*/ 3608173 w 5033319"/>
              <a:gd name="connsiteY9" fmla="*/ 3311611 h 3912974"/>
              <a:gd name="connsiteX10" fmla="*/ 3459892 w 5033319"/>
              <a:gd name="connsiteY10" fmla="*/ 2982097 h 3912974"/>
              <a:gd name="connsiteX11" fmla="*/ 3130379 w 5033319"/>
              <a:gd name="connsiteY11" fmla="*/ 2561967 h 3912974"/>
              <a:gd name="connsiteX12" fmla="*/ 3171568 w 5033319"/>
              <a:gd name="connsiteY12" fmla="*/ 2075935 h 3912974"/>
              <a:gd name="connsiteX13" fmla="*/ 3072714 w 5033319"/>
              <a:gd name="connsiteY13" fmla="*/ 1853513 h 3912974"/>
              <a:gd name="connsiteX14" fmla="*/ 3163330 w 5033319"/>
              <a:gd name="connsiteY14" fmla="*/ 1639330 h 3912974"/>
              <a:gd name="connsiteX15" fmla="*/ 3402227 w 5033319"/>
              <a:gd name="connsiteY15" fmla="*/ 1524000 h 3912974"/>
              <a:gd name="connsiteX16" fmla="*/ 3608173 w 5033319"/>
              <a:gd name="connsiteY16" fmla="*/ 1631092 h 3912974"/>
              <a:gd name="connsiteX17" fmla="*/ 3814119 w 5033319"/>
              <a:gd name="connsiteY17" fmla="*/ 2001795 h 3912974"/>
              <a:gd name="connsiteX18" fmla="*/ 3855308 w 5033319"/>
              <a:gd name="connsiteY18" fmla="*/ 2446638 h 3912974"/>
              <a:gd name="connsiteX19" fmla="*/ 3921211 w 5033319"/>
              <a:gd name="connsiteY19" fmla="*/ 2907957 h 3912974"/>
              <a:gd name="connsiteX20" fmla="*/ 3945924 w 5033319"/>
              <a:gd name="connsiteY20" fmla="*/ 3838833 h 3912974"/>
              <a:gd name="connsiteX21" fmla="*/ 4135395 w 5033319"/>
              <a:gd name="connsiteY21" fmla="*/ 3912974 h 3912974"/>
              <a:gd name="connsiteX22" fmla="*/ 4291914 w 5033319"/>
              <a:gd name="connsiteY22" fmla="*/ 3871784 h 3912974"/>
              <a:gd name="connsiteX23" fmla="*/ 4448433 w 5033319"/>
              <a:gd name="connsiteY23" fmla="*/ 3245708 h 3912974"/>
              <a:gd name="connsiteX24" fmla="*/ 4489622 w 5033319"/>
              <a:gd name="connsiteY24" fmla="*/ 2792627 h 3912974"/>
              <a:gd name="connsiteX25" fmla="*/ 4539049 w 5033319"/>
              <a:gd name="connsiteY25" fmla="*/ 2339546 h 3912974"/>
              <a:gd name="connsiteX26" fmla="*/ 4234249 w 5033319"/>
              <a:gd name="connsiteY26" fmla="*/ 1902940 h 3912974"/>
              <a:gd name="connsiteX27" fmla="*/ 4349579 w 5033319"/>
              <a:gd name="connsiteY27" fmla="*/ 1128584 h 3912974"/>
              <a:gd name="connsiteX28" fmla="*/ 4555524 w 5033319"/>
              <a:gd name="connsiteY28" fmla="*/ 576649 h 3912974"/>
              <a:gd name="connsiteX29" fmla="*/ 4852087 w 5033319"/>
              <a:gd name="connsiteY29" fmla="*/ 189470 h 3912974"/>
              <a:gd name="connsiteX30" fmla="*/ 5033319 w 5033319"/>
              <a:gd name="connsiteY30" fmla="*/ 0 h 3912974"/>
              <a:gd name="connsiteX31" fmla="*/ 0 w 5033319"/>
              <a:gd name="connsiteY31" fmla="*/ 16476 h 3912974"/>
              <a:gd name="connsiteX32" fmla="*/ 32951 w 5033319"/>
              <a:gd name="connsiteY32" fmla="*/ 2512540 h 391297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291914 w 5033319"/>
              <a:gd name="connsiteY22" fmla="*/ 3871784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341341 w 5033319"/>
              <a:gd name="connsiteY22" fmla="*/ 3945924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341341 w 5033319"/>
              <a:gd name="connsiteY22" fmla="*/ 3921211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37687 w 5033319"/>
              <a:gd name="connsiteY20" fmla="*/ 3402226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48433 w 5033319"/>
              <a:gd name="connsiteY24" fmla="*/ 3245708 h 3987114"/>
              <a:gd name="connsiteX25" fmla="*/ 4489622 w 5033319"/>
              <a:gd name="connsiteY25" fmla="*/ 2792627 h 3987114"/>
              <a:gd name="connsiteX26" fmla="*/ 4539049 w 5033319"/>
              <a:gd name="connsiteY26" fmla="*/ 2339546 h 3987114"/>
              <a:gd name="connsiteX27" fmla="*/ 4234249 w 5033319"/>
              <a:gd name="connsiteY27" fmla="*/ 1902940 h 3987114"/>
              <a:gd name="connsiteX28" fmla="*/ 4349579 w 5033319"/>
              <a:gd name="connsiteY28" fmla="*/ 1128584 h 3987114"/>
              <a:gd name="connsiteX29" fmla="*/ 4555524 w 5033319"/>
              <a:gd name="connsiteY29" fmla="*/ 576649 h 3987114"/>
              <a:gd name="connsiteX30" fmla="*/ 4852087 w 5033319"/>
              <a:gd name="connsiteY30" fmla="*/ 189470 h 3987114"/>
              <a:gd name="connsiteX31" fmla="*/ 5033319 w 5033319"/>
              <a:gd name="connsiteY31" fmla="*/ 0 h 3987114"/>
              <a:gd name="connsiteX32" fmla="*/ 0 w 5033319"/>
              <a:gd name="connsiteY32" fmla="*/ 16476 h 3987114"/>
              <a:gd name="connsiteX33" fmla="*/ 32951 w 5033319"/>
              <a:gd name="connsiteY33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48433 w 5033319"/>
              <a:gd name="connsiteY24" fmla="*/ 3245708 h 3987114"/>
              <a:gd name="connsiteX25" fmla="*/ 4489622 w 5033319"/>
              <a:gd name="connsiteY25" fmla="*/ 2792627 h 3987114"/>
              <a:gd name="connsiteX26" fmla="*/ 4539049 w 5033319"/>
              <a:gd name="connsiteY26" fmla="*/ 2339546 h 3987114"/>
              <a:gd name="connsiteX27" fmla="*/ 4234249 w 5033319"/>
              <a:gd name="connsiteY27" fmla="*/ 1902940 h 3987114"/>
              <a:gd name="connsiteX28" fmla="*/ 4349579 w 5033319"/>
              <a:gd name="connsiteY28" fmla="*/ 1128584 h 3987114"/>
              <a:gd name="connsiteX29" fmla="*/ 4555524 w 5033319"/>
              <a:gd name="connsiteY29" fmla="*/ 576649 h 3987114"/>
              <a:gd name="connsiteX30" fmla="*/ 4852087 w 5033319"/>
              <a:gd name="connsiteY30" fmla="*/ 189470 h 3987114"/>
              <a:gd name="connsiteX31" fmla="*/ 5033319 w 5033319"/>
              <a:gd name="connsiteY31" fmla="*/ 0 h 3987114"/>
              <a:gd name="connsiteX32" fmla="*/ 0 w 5033319"/>
              <a:gd name="connsiteY32" fmla="*/ 16476 h 3987114"/>
              <a:gd name="connsiteX33" fmla="*/ 32951 w 5033319"/>
              <a:gd name="connsiteY33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399006 w 5033319"/>
              <a:gd name="connsiteY24" fmla="*/ 3558745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399006 w 5033319"/>
              <a:gd name="connsiteY24" fmla="*/ 3558745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382530 w 5033319"/>
              <a:gd name="connsiteY28" fmla="*/ 2125361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646141 w 5033319"/>
              <a:gd name="connsiteY28" fmla="*/ 2265404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46141 w 5033319"/>
              <a:gd name="connsiteY28" fmla="*/ 2265404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96281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96281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212757 w 5033319"/>
              <a:gd name="connsiteY14" fmla="*/ 1664044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33319" h="3987114">
                <a:moveTo>
                  <a:pt x="32951" y="2512540"/>
                </a:moveTo>
                <a:lnTo>
                  <a:pt x="403654" y="2776151"/>
                </a:lnTo>
                <a:lnTo>
                  <a:pt x="757881" y="2891481"/>
                </a:lnTo>
                <a:lnTo>
                  <a:pt x="1153297" y="3204519"/>
                </a:lnTo>
                <a:lnTo>
                  <a:pt x="1911179" y="3591697"/>
                </a:lnTo>
                <a:lnTo>
                  <a:pt x="2281881" y="3674076"/>
                </a:lnTo>
                <a:lnTo>
                  <a:pt x="2636108" y="3707027"/>
                </a:lnTo>
                <a:lnTo>
                  <a:pt x="3064476" y="3599935"/>
                </a:lnTo>
                <a:lnTo>
                  <a:pt x="3369276" y="3525795"/>
                </a:lnTo>
                <a:lnTo>
                  <a:pt x="3608173" y="3311611"/>
                </a:lnTo>
                <a:lnTo>
                  <a:pt x="3459892" y="2982097"/>
                </a:lnTo>
                <a:lnTo>
                  <a:pt x="3196281" y="2561967"/>
                </a:lnTo>
                <a:lnTo>
                  <a:pt x="3278660" y="2191264"/>
                </a:lnTo>
                <a:lnTo>
                  <a:pt x="3072714" y="1853513"/>
                </a:lnTo>
                <a:lnTo>
                  <a:pt x="3212757" y="1664044"/>
                </a:lnTo>
                <a:lnTo>
                  <a:pt x="3402227" y="1524000"/>
                </a:lnTo>
                <a:lnTo>
                  <a:pt x="3608173" y="1631092"/>
                </a:lnTo>
                <a:lnTo>
                  <a:pt x="3657600" y="2051222"/>
                </a:lnTo>
                <a:lnTo>
                  <a:pt x="3690551" y="2496065"/>
                </a:lnTo>
                <a:lnTo>
                  <a:pt x="3756454" y="2932670"/>
                </a:lnTo>
                <a:lnTo>
                  <a:pt x="3871784" y="3459891"/>
                </a:lnTo>
                <a:lnTo>
                  <a:pt x="3945924" y="3838833"/>
                </a:lnTo>
                <a:lnTo>
                  <a:pt x="4151870" y="3987114"/>
                </a:lnTo>
                <a:cubicBezTo>
                  <a:pt x="4160108" y="3987114"/>
                  <a:pt x="4333103" y="3921211"/>
                  <a:pt x="4341341" y="3921211"/>
                </a:cubicBezTo>
                <a:cubicBezTo>
                  <a:pt x="4360563" y="3800389"/>
                  <a:pt x="4462162" y="3696043"/>
                  <a:pt x="4423719" y="3566983"/>
                </a:cubicBezTo>
                <a:lnTo>
                  <a:pt x="4448433" y="3245708"/>
                </a:lnTo>
                <a:lnTo>
                  <a:pt x="4489622" y="2792627"/>
                </a:lnTo>
                <a:lnTo>
                  <a:pt x="4588476" y="2438400"/>
                </a:lnTo>
                <a:lnTo>
                  <a:pt x="4629665" y="2174788"/>
                </a:lnTo>
                <a:cubicBezTo>
                  <a:pt x="4448433" y="2150074"/>
                  <a:pt x="4366054" y="1993556"/>
                  <a:pt x="4234249" y="1902940"/>
                </a:cubicBezTo>
                <a:lnTo>
                  <a:pt x="4349579" y="1128584"/>
                </a:lnTo>
                <a:lnTo>
                  <a:pt x="4555524" y="576649"/>
                </a:lnTo>
                <a:lnTo>
                  <a:pt x="4852087" y="189470"/>
                </a:lnTo>
                <a:lnTo>
                  <a:pt x="5033319" y="0"/>
                </a:lnTo>
                <a:lnTo>
                  <a:pt x="0" y="16476"/>
                </a:lnTo>
                <a:lnTo>
                  <a:pt x="32951" y="251254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/>
          <p:cNvSpPr/>
          <p:nvPr/>
        </p:nvSpPr>
        <p:spPr bwMode="auto">
          <a:xfrm>
            <a:off x="1460266" y="152400"/>
            <a:ext cx="5191305" cy="4375376"/>
          </a:xfrm>
          <a:custGeom>
            <a:avLst/>
            <a:gdLst>
              <a:gd name="connsiteX0" fmla="*/ 795020 w 6292850"/>
              <a:gd name="connsiteY0" fmla="*/ 2697480 h 4418330"/>
              <a:gd name="connsiteX1" fmla="*/ 932180 w 6292850"/>
              <a:gd name="connsiteY1" fmla="*/ 2682240 h 4418330"/>
              <a:gd name="connsiteX2" fmla="*/ 1023620 w 6292850"/>
              <a:gd name="connsiteY2" fmla="*/ 2636520 h 4418330"/>
              <a:gd name="connsiteX3" fmla="*/ 1252220 w 6292850"/>
              <a:gd name="connsiteY3" fmla="*/ 2667000 h 4418330"/>
              <a:gd name="connsiteX4" fmla="*/ 1343660 w 6292850"/>
              <a:gd name="connsiteY4" fmla="*/ 2827020 h 4418330"/>
              <a:gd name="connsiteX5" fmla="*/ 1358900 w 6292850"/>
              <a:gd name="connsiteY5" fmla="*/ 3124200 h 4418330"/>
              <a:gd name="connsiteX6" fmla="*/ 1374140 w 6292850"/>
              <a:gd name="connsiteY6" fmla="*/ 3307080 h 4418330"/>
              <a:gd name="connsiteX7" fmla="*/ 1442720 w 6292850"/>
              <a:gd name="connsiteY7" fmla="*/ 3482340 h 4418330"/>
              <a:gd name="connsiteX8" fmla="*/ 1496060 w 6292850"/>
              <a:gd name="connsiteY8" fmla="*/ 3566160 h 4418330"/>
              <a:gd name="connsiteX9" fmla="*/ 1610360 w 6292850"/>
              <a:gd name="connsiteY9" fmla="*/ 3665220 h 4418330"/>
              <a:gd name="connsiteX10" fmla="*/ 1755140 w 6292850"/>
              <a:gd name="connsiteY10" fmla="*/ 3779520 h 4418330"/>
              <a:gd name="connsiteX11" fmla="*/ 1861820 w 6292850"/>
              <a:gd name="connsiteY11" fmla="*/ 3893820 h 4418330"/>
              <a:gd name="connsiteX12" fmla="*/ 2181860 w 6292850"/>
              <a:gd name="connsiteY12" fmla="*/ 4107180 h 4418330"/>
              <a:gd name="connsiteX13" fmla="*/ 2425700 w 6292850"/>
              <a:gd name="connsiteY13" fmla="*/ 4175760 h 4418330"/>
              <a:gd name="connsiteX14" fmla="*/ 2631440 w 6292850"/>
              <a:gd name="connsiteY14" fmla="*/ 4282440 h 4418330"/>
              <a:gd name="connsiteX15" fmla="*/ 2829560 w 6292850"/>
              <a:gd name="connsiteY15" fmla="*/ 4358640 h 4418330"/>
              <a:gd name="connsiteX16" fmla="*/ 2981960 w 6292850"/>
              <a:gd name="connsiteY16" fmla="*/ 4396740 h 4418330"/>
              <a:gd name="connsiteX17" fmla="*/ 3111500 w 6292850"/>
              <a:gd name="connsiteY17" fmla="*/ 4404360 h 4418330"/>
              <a:gd name="connsiteX18" fmla="*/ 3408680 w 6292850"/>
              <a:gd name="connsiteY18" fmla="*/ 4381500 h 4418330"/>
              <a:gd name="connsiteX19" fmla="*/ 3568700 w 6292850"/>
              <a:gd name="connsiteY19" fmla="*/ 4183380 h 4418330"/>
              <a:gd name="connsiteX20" fmla="*/ 3873500 w 6292850"/>
              <a:gd name="connsiteY20" fmla="*/ 4069080 h 4418330"/>
              <a:gd name="connsiteX21" fmla="*/ 3934460 w 6292850"/>
              <a:gd name="connsiteY21" fmla="*/ 3954780 h 4418330"/>
              <a:gd name="connsiteX22" fmla="*/ 3980180 w 6292850"/>
              <a:gd name="connsiteY22" fmla="*/ 3848100 h 4418330"/>
              <a:gd name="connsiteX23" fmla="*/ 4010660 w 6292850"/>
              <a:gd name="connsiteY23" fmla="*/ 3779520 h 4418330"/>
              <a:gd name="connsiteX24" fmla="*/ 4262120 w 6292850"/>
              <a:gd name="connsiteY24" fmla="*/ 3596640 h 4418330"/>
              <a:gd name="connsiteX25" fmla="*/ 4330700 w 6292850"/>
              <a:gd name="connsiteY25" fmla="*/ 3489960 h 4418330"/>
              <a:gd name="connsiteX26" fmla="*/ 4414520 w 6292850"/>
              <a:gd name="connsiteY26" fmla="*/ 3390900 h 4418330"/>
              <a:gd name="connsiteX27" fmla="*/ 4460240 w 6292850"/>
              <a:gd name="connsiteY27" fmla="*/ 3268980 h 4418330"/>
              <a:gd name="connsiteX28" fmla="*/ 4414520 w 6292850"/>
              <a:gd name="connsiteY28" fmla="*/ 3139440 h 4418330"/>
              <a:gd name="connsiteX29" fmla="*/ 4163060 w 6292850"/>
              <a:gd name="connsiteY29" fmla="*/ 2880360 h 4418330"/>
              <a:gd name="connsiteX30" fmla="*/ 4048760 w 6292850"/>
              <a:gd name="connsiteY30" fmla="*/ 2773680 h 4418330"/>
              <a:gd name="connsiteX31" fmla="*/ 3980180 w 6292850"/>
              <a:gd name="connsiteY31" fmla="*/ 2613660 h 4418330"/>
              <a:gd name="connsiteX32" fmla="*/ 3942080 w 6292850"/>
              <a:gd name="connsiteY32" fmla="*/ 2247900 h 4418330"/>
              <a:gd name="connsiteX33" fmla="*/ 3843020 w 6292850"/>
              <a:gd name="connsiteY33" fmla="*/ 1920240 h 4418330"/>
              <a:gd name="connsiteX34" fmla="*/ 3942080 w 6292850"/>
              <a:gd name="connsiteY34" fmla="*/ 1790700 h 4418330"/>
              <a:gd name="connsiteX35" fmla="*/ 4033520 w 6292850"/>
              <a:gd name="connsiteY35" fmla="*/ 1668780 h 4418330"/>
              <a:gd name="connsiteX36" fmla="*/ 4147820 w 6292850"/>
              <a:gd name="connsiteY36" fmla="*/ 1516380 h 4418330"/>
              <a:gd name="connsiteX37" fmla="*/ 4185920 w 6292850"/>
              <a:gd name="connsiteY37" fmla="*/ 1402080 h 4418330"/>
              <a:gd name="connsiteX38" fmla="*/ 4414520 w 6292850"/>
              <a:gd name="connsiteY38" fmla="*/ 1242060 h 4418330"/>
              <a:gd name="connsiteX39" fmla="*/ 4787900 w 6292850"/>
              <a:gd name="connsiteY39" fmla="*/ 1165860 h 4418330"/>
              <a:gd name="connsiteX40" fmla="*/ 5199380 w 6292850"/>
              <a:gd name="connsiteY40" fmla="*/ 929640 h 4418330"/>
              <a:gd name="connsiteX41" fmla="*/ 5519420 w 6292850"/>
              <a:gd name="connsiteY41" fmla="*/ 434340 h 4418330"/>
              <a:gd name="connsiteX42" fmla="*/ 5504180 w 6292850"/>
              <a:gd name="connsiteY42" fmla="*/ 60960 h 4418330"/>
              <a:gd name="connsiteX43" fmla="*/ 787400 w 6292850"/>
              <a:gd name="connsiteY43" fmla="*/ 68580 h 4418330"/>
              <a:gd name="connsiteX44" fmla="*/ 779780 w 6292850"/>
              <a:gd name="connsiteY44" fmla="*/ 205740 h 4418330"/>
              <a:gd name="connsiteX45" fmla="*/ 779780 w 6292850"/>
              <a:gd name="connsiteY45" fmla="*/ 548640 h 4418330"/>
              <a:gd name="connsiteX46" fmla="*/ 779780 w 6292850"/>
              <a:gd name="connsiteY46" fmla="*/ 1059180 h 4418330"/>
              <a:gd name="connsiteX47" fmla="*/ 787400 w 6292850"/>
              <a:gd name="connsiteY47" fmla="*/ 1516380 h 4418330"/>
              <a:gd name="connsiteX48" fmla="*/ 787400 w 6292850"/>
              <a:gd name="connsiteY48" fmla="*/ 2034540 h 4418330"/>
              <a:gd name="connsiteX49" fmla="*/ 795020 w 6292850"/>
              <a:gd name="connsiteY49" fmla="*/ 2697480 h 4418330"/>
              <a:gd name="connsiteX0" fmla="*/ 795020 w 6292850"/>
              <a:gd name="connsiteY0" fmla="*/ 2697480 h 4418330"/>
              <a:gd name="connsiteX1" fmla="*/ 932180 w 6292850"/>
              <a:gd name="connsiteY1" fmla="*/ 2682240 h 4418330"/>
              <a:gd name="connsiteX2" fmla="*/ 1023620 w 6292850"/>
              <a:gd name="connsiteY2" fmla="*/ 2636520 h 4418330"/>
              <a:gd name="connsiteX3" fmla="*/ 1252220 w 6292850"/>
              <a:gd name="connsiteY3" fmla="*/ 2667000 h 4418330"/>
              <a:gd name="connsiteX4" fmla="*/ 1343660 w 6292850"/>
              <a:gd name="connsiteY4" fmla="*/ 2827020 h 4418330"/>
              <a:gd name="connsiteX5" fmla="*/ 1358900 w 6292850"/>
              <a:gd name="connsiteY5" fmla="*/ 3124200 h 4418330"/>
              <a:gd name="connsiteX6" fmla="*/ 1374140 w 6292850"/>
              <a:gd name="connsiteY6" fmla="*/ 3307080 h 4418330"/>
              <a:gd name="connsiteX7" fmla="*/ 1442720 w 6292850"/>
              <a:gd name="connsiteY7" fmla="*/ 3482340 h 4418330"/>
              <a:gd name="connsiteX8" fmla="*/ 1496060 w 6292850"/>
              <a:gd name="connsiteY8" fmla="*/ 3566160 h 4418330"/>
              <a:gd name="connsiteX9" fmla="*/ 1610360 w 6292850"/>
              <a:gd name="connsiteY9" fmla="*/ 3665220 h 4418330"/>
              <a:gd name="connsiteX10" fmla="*/ 1755140 w 6292850"/>
              <a:gd name="connsiteY10" fmla="*/ 3779520 h 4418330"/>
              <a:gd name="connsiteX11" fmla="*/ 1861820 w 6292850"/>
              <a:gd name="connsiteY11" fmla="*/ 3893820 h 4418330"/>
              <a:gd name="connsiteX12" fmla="*/ 2181860 w 6292850"/>
              <a:gd name="connsiteY12" fmla="*/ 4107180 h 4418330"/>
              <a:gd name="connsiteX13" fmla="*/ 2425700 w 6292850"/>
              <a:gd name="connsiteY13" fmla="*/ 4175760 h 4418330"/>
              <a:gd name="connsiteX14" fmla="*/ 2631440 w 6292850"/>
              <a:gd name="connsiteY14" fmla="*/ 4282440 h 4418330"/>
              <a:gd name="connsiteX15" fmla="*/ 2829560 w 6292850"/>
              <a:gd name="connsiteY15" fmla="*/ 4358640 h 4418330"/>
              <a:gd name="connsiteX16" fmla="*/ 2981960 w 6292850"/>
              <a:gd name="connsiteY16" fmla="*/ 4396740 h 4418330"/>
              <a:gd name="connsiteX17" fmla="*/ 3111500 w 6292850"/>
              <a:gd name="connsiteY17" fmla="*/ 4404360 h 4418330"/>
              <a:gd name="connsiteX18" fmla="*/ 3408680 w 6292850"/>
              <a:gd name="connsiteY18" fmla="*/ 4381500 h 4418330"/>
              <a:gd name="connsiteX19" fmla="*/ 3568700 w 6292850"/>
              <a:gd name="connsiteY19" fmla="*/ 4183380 h 4418330"/>
              <a:gd name="connsiteX20" fmla="*/ 3873500 w 6292850"/>
              <a:gd name="connsiteY20" fmla="*/ 4069080 h 4418330"/>
              <a:gd name="connsiteX21" fmla="*/ 3934460 w 6292850"/>
              <a:gd name="connsiteY21" fmla="*/ 3954780 h 4418330"/>
              <a:gd name="connsiteX22" fmla="*/ 3980180 w 6292850"/>
              <a:gd name="connsiteY22" fmla="*/ 3848100 h 4418330"/>
              <a:gd name="connsiteX23" fmla="*/ 4010660 w 6292850"/>
              <a:gd name="connsiteY23" fmla="*/ 3779520 h 4418330"/>
              <a:gd name="connsiteX24" fmla="*/ 4262120 w 6292850"/>
              <a:gd name="connsiteY24" fmla="*/ 3596640 h 4418330"/>
              <a:gd name="connsiteX25" fmla="*/ 4330700 w 6292850"/>
              <a:gd name="connsiteY25" fmla="*/ 3489960 h 4418330"/>
              <a:gd name="connsiteX26" fmla="*/ 4414520 w 6292850"/>
              <a:gd name="connsiteY26" fmla="*/ 3390900 h 4418330"/>
              <a:gd name="connsiteX27" fmla="*/ 4460240 w 6292850"/>
              <a:gd name="connsiteY27" fmla="*/ 3268980 h 4418330"/>
              <a:gd name="connsiteX28" fmla="*/ 4414520 w 6292850"/>
              <a:gd name="connsiteY28" fmla="*/ 3139440 h 4418330"/>
              <a:gd name="connsiteX29" fmla="*/ 4163060 w 6292850"/>
              <a:gd name="connsiteY29" fmla="*/ 2880360 h 4418330"/>
              <a:gd name="connsiteX30" fmla="*/ 4048760 w 6292850"/>
              <a:gd name="connsiteY30" fmla="*/ 2773680 h 4418330"/>
              <a:gd name="connsiteX31" fmla="*/ 3980180 w 6292850"/>
              <a:gd name="connsiteY31" fmla="*/ 2613660 h 4418330"/>
              <a:gd name="connsiteX32" fmla="*/ 3942080 w 6292850"/>
              <a:gd name="connsiteY32" fmla="*/ 2247900 h 4418330"/>
              <a:gd name="connsiteX33" fmla="*/ 3843020 w 6292850"/>
              <a:gd name="connsiteY33" fmla="*/ 1920240 h 4418330"/>
              <a:gd name="connsiteX34" fmla="*/ 3942080 w 6292850"/>
              <a:gd name="connsiteY34" fmla="*/ 1790700 h 4418330"/>
              <a:gd name="connsiteX35" fmla="*/ 4033520 w 6292850"/>
              <a:gd name="connsiteY35" fmla="*/ 1668780 h 4418330"/>
              <a:gd name="connsiteX36" fmla="*/ 4147820 w 6292850"/>
              <a:gd name="connsiteY36" fmla="*/ 1516380 h 4418330"/>
              <a:gd name="connsiteX37" fmla="*/ 4185920 w 6292850"/>
              <a:gd name="connsiteY37" fmla="*/ 1402080 h 4418330"/>
              <a:gd name="connsiteX38" fmla="*/ 4414520 w 6292850"/>
              <a:gd name="connsiteY38" fmla="*/ 1242060 h 4418330"/>
              <a:gd name="connsiteX39" fmla="*/ 4787900 w 6292850"/>
              <a:gd name="connsiteY39" fmla="*/ 1165860 h 4418330"/>
              <a:gd name="connsiteX40" fmla="*/ 5199380 w 6292850"/>
              <a:gd name="connsiteY40" fmla="*/ 929640 h 4418330"/>
              <a:gd name="connsiteX41" fmla="*/ 5519420 w 6292850"/>
              <a:gd name="connsiteY41" fmla="*/ 434340 h 4418330"/>
              <a:gd name="connsiteX42" fmla="*/ 5504180 w 6292850"/>
              <a:gd name="connsiteY42" fmla="*/ 60960 h 4418330"/>
              <a:gd name="connsiteX43" fmla="*/ 787400 w 6292850"/>
              <a:gd name="connsiteY43" fmla="*/ 68580 h 4418330"/>
              <a:gd name="connsiteX44" fmla="*/ 779780 w 6292850"/>
              <a:gd name="connsiteY44" fmla="*/ 205740 h 4418330"/>
              <a:gd name="connsiteX45" fmla="*/ 779780 w 6292850"/>
              <a:gd name="connsiteY45" fmla="*/ 548640 h 4418330"/>
              <a:gd name="connsiteX46" fmla="*/ 779780 w 6292850"/>
              <a:gd name="connsiteY46" fmla="*/ 1059180 h 4418330"/>
              <a:gd name="connsiteX47" fmla="*/ 787400 w 6292850"/>
              <a:gd name="connsiteY47" fmla="*/ 1516380 h 4418330"/>
              <a:gd name="connsiteX48" fmla="*/ 787400 w 6292850"/>
              <a:gd name="connsiteY48" fmla="*/ 2034540 h 4418330"/>
              <a:gd name="connsiteX49" fmla="*/ 795020 w 6292850"/>
              <a:gd name="connsiteY49" fmla="*/ 2697480 h 4418330"/>
              <a:gd name="connsiteX0" fmla="*/ 795020 w 6292850"/>
              <a:gd name="connsiteY0" fmla="*/ 2697480 h 4418330"/>
              <a:gd name="connsiteX1" fmla="*/ 932180 w 6292850"/>
              <a:gd name="connsiteY1" fmla="*/ 2682240 h 4418330"/>
              <a:gd name="connsiteX2" fmla="*/ 1023620 w 6292850"/>
              <a:gd name="connsiteY2" fmla="*/ 2636520 h 4418330"/>
              <a:gd name="connsiteX3" fmla="*/ 1252220 w 6292850"/>
              <a:gd name="connsiteY3" fmla="*/ 2667000 h 4418330"/>
              <a:gd name="connsiteX4" fmla="*/ 1343660 w 6292850"/>
              <a:gd name="connsiteY4" fmla="*/ 2827020 h 4418330"/>
              <a:gd name="connsiteX5" fmla="*/ 1358900 w 6292850"/>
              <a:gd name="connsiteY5" fmla="*/ 3124200 h 4418330"/>
              <a:gd name="connsiteX6" fmla="*/ 1374140 w 6292850"/>
              <a:gd name="connsiteY6" fmla="*/ 3307080 h 4418330"/>
              <a:gd name="connsiteX7" fmla="*/ 1442720 w 6292850"/>
              <a:gd name="connsiteY7" fmla="*/ 3482340 h 4418330"/>
              <a:gd name="connsiteX8" fmla="*/ 1496060 w 6292850"/>
              <a:gd name="connsiteY8" fmla="*/ 3566160 h 4418330"/>
              <a:gd name="connsiteX9" fmla="*/ 1610360 w 6292850"/>
              <a:gd name="connsiteY9" fmla="*/ 3665220 h 4418330"/>
              <a:gd name="connsiteX10" fmla="*/ 1755140 w 6292850"/>
              <a:gd name="connsiteY10" fmla="*/ 3779520 h 4418330"/>
              <a:gd name="connsiteX11" fmla="*/ 1861820 w 6292850"/>
              <a:gd name="connsiteY11" fmla="*/ 3893820 h 4418330"/>
              <a:gd name="connsiteX12" fmla="*/ 2181860 w 6292850"/>
              <a:gd name="connsiteY12" fmla="*/ 4107180 h 4418330"/>
              <a:gd name="connsiteX13" fmla="*/ 2425700 w 6292850"/>
              <a:gd name="connsiteY13" fmla="*/ 4175760 h 4418330"/>
              <a:gd name="connsiteX14" fmla="*/ 2631440 w 6292850"/>
              <a:gd name="connsiteY14" fmla="*/ 4282440 h 4418330"/>
              <a:gd name="connsiteX15" fmla="*/ 2829560 w 6292850"/>
              <a:gd name="connsiteY15" fmla="*/ 4358640 h 4418330"/>
              <a:gd name="connsiteX16" fmla="*/ 2981960 w 6292850"/>
              <a:gd name="connsiteY16" fmla="*/ 4396740 h 4418330"/>
              <a:gd name="connsiteX17" fmla="*/ 3111500 w 6292850"/>
              <a:gd name="connsiteY17" fmla="*/ 4404360 h 4418330"/>
              <a:gd name="connsiteX18" fmla="*/ 3408680 w 6292850"/>
              <a:gd name="connsiteY18" fmla="*/ 4381500 h 4418330"/>
              <a:gd name="connsiteX19" fmla="*/ 3568700 w 6292850"/>
              <a:gd name="connsiteY19" fmla="*/ 4183380 h 4418330"/>
              <a:gd name="connsiteX20" fmla="*/ 3873500 w 6292850"/>
              <a:gd name="connsiteY20" fmla="*/ 4069080 h 4418330"/>
              <a:gd name="connsiteX21" fmla="*/ 3934460 w 6292850"/>
              <a:gd name="connsiteY21" fmla="*/ 3954780 h 4418330"/>
              <a:gd name="connsiteX22" fmla="*/ 3980180 w 6292850"/>
              <a:gd name="connsiteY22" fmla="*/ 3848100 h 4418330"/>
              <a:gd name="connsiteX23" fmla="*/ 4010660 w 6292850"/>
              <a:gd name="connsiteY23" fmla="*/ 3779520 h 4418330"/>
              <a:gd name="connsiteX24" fmla="*/ 4262120 w 6292850"/>
              <a:gd name="connsiteY24" fmla="*/ 3596640 h 4418330"/>
              <a:gd name="connsiteX25" fmla="*/ 4330700 w 6292850"/>
              <a:gd name="connsiteY25" fmla="*/ 3489960 h 4418330"/>
              <a:gd name="connsiteX26" fmla="*/ 4414520 w 6292850"/>
              <a:gd name="connsiteY26" fmla="*/ 3390900 h 4418330"/>
              <a:gd name="connsiteX27" fmla="*/ 4460240 w 6292850"/>
              <a:gd name="connsiteY27" fmla="*/ 3268980 h 4418330"/>
              <a:gd name="connsiteX28" fmla="*/ 4414520 w 6292850"/>
              <a:gd name="connsiteY28" fmla="*/ 3139440 h 4418330"/>
              <a:gd name="connsiteX29" fmla="*/ 4163060 w 6292850"/>
              <a:gd name="connsiteY29" fmla="*/ 2880360 h 4418330"/>
              <a:gd name="connsiteX30" fmla="*/ 4048760 w 6292850"/>
              <a:gd name="connsiteY30" fmla="*/ 2773680 h 4418330"/>
              <a:gd name="connsiteX31" fmla="*/ 3980180 w 6292850"/>
              <a:gd name="connsiteY31" fmla="*/ 2613660 h 4418330"/>
              <a:gd name="connsiteX32" fmla="*/ 3942080 w 6292850"/>
              <a:gd name="connsiteY32" fmla="*/ 2247900 h 4418330"/>
              <a:gd name="connsiteX33" fmla="*/ 3843020 w 6292850"/>
              <a:gd name="connsiteY33" fmla="*/ 1920240 h 4418330"/>
              <a:gd name="connsiteX34" fmla="*/ 3942080 w 6292850"/>
              <a:gd name="connsiteY34" fmla="*/ 1790700 h 4418330"/>
              <a:gd name="connsiteX35" fmla="*/ 4033520 w 6292850"/>
              <a:gd name="connsiteY35" fmla="*/ 1668780 h 4418330"/>
              <a:gd name="connsiteX36" fmla="*/ 4147820 w 6292850"/>
              <a:gd name="connsiteY36" fmla="*/ 1516380 h 4418330"/>
              <a:gd name="connsiteX37" fmla="*/ 4185920 w 6292850"/>
              <a:gd name="connsiteY37" fmla="*/ 1402080 h 4418330"/>
              <a:gd name="connsiteX38" fmla="*/ 4414520 w 6292850"/>
              <a:gd name="connsiteY38" fmla="*/ 1242060 h 4418330"/>
              <a:gd name="connsiteX39" fmla="*/ 4787900 w 6292850"/>
              <a:gd name="connsiteY39" fmla="*/ 1165860 h 4418330"/>
              <a:gd name="connsiteX40" fmla="*/ 5199380 w 6292850"/>
              <a:gd name="connsiteY40" fmla="*/ 929640 h 4418330"/>
              <a:gd name="connsiteX41" fmla="*/ 5519420 w 6292850"/>
              <a:gd name="connsiteY41" fmla="*/ 434340 h 4418330"/>
              <a:gd name="connsiteX42" fmla="*/ 5504180 w 6292850"/>
              <a:gd name="connsiteY42" fmla="*/ 60960 h 4418330"/>
              <a:gd name="connsiteX43" fmla="*/ 787400 w 6292850"/>
              <a:gd name="connsiteY43" fmla="*/ 68580 h 4418330"/>
              <a:gd name="connsiteX44" fmla="*/ 779780 w 6292850"/>
              <a:gd name="connsiteY44" fmla="*/ 205740 h 4418330"/>
              <a:gd name="connsiteX45" fmla="*/ 779780 w 6292850"/>
              <a:gd name="connsiteY45" fmla="*/ 548640 h 4418330"/>
              <a:gd name="connsiteX46" fmla="*/ 779780 w 6292850"/>
              <a:gd name="connsiteY46" fmla="*/ 1059180 h 4418330"/>
              <a:gd name="connsiteX47" fmla="*/ 787400 w 6292850"/>
              <a:gd name="connsiteY47" fmla="*/ 1516380 h 4418330"/>
              <a:gd name="connsiteX48" fmla="*/ 787400 w 6292850"/>
              <a:gd name="connsiteY48" fmla="*/ 2034540 h 4418330"/>
              <a:gd name="connsiteX49" fmla="*/ 795020 w 6292850"/>
              <a:gd name="connsiteY49" fmla="*/ 2697480 h 4418330"/>
              <a:gd name="connsiteX0" fmla="*/ 25400 w 5523230"/>
              <a:gd name="connsiteY0" fmla="*/ 2697480 h 4418330"/>
              <a:gd name="connsiteX1" fmla="*/ 162560 w 5523230"/>
              <a:gd name="connsiteY1" fmla="*/ 2682240 h 4418330"/>
              <a:gd name="connsiteX2" fmla="*/ 254000 w 5523230"/>
              <a:gd name="connsiteY2" fmla="*/ 2636520 h 4418330"/>
              <a:gd name="connsiteX3" fmla="*/ 482600 w 5523230"/>
              <a:gd name="connsiteY3" fmla="*/ 2667000 h 4418330"/>
              <a:gd name="connsiteX4" fmla="*/ 574040 w 5523230"/>
              <a:gd name="connsiteY4" fmla="*/ 2827020 h 4418330"/>
              <a:gd name="connsiteX5" fmla="*/ 589280 w 5523230"/>
              <a:gd name="connsiteY5" fmla="*/ 3124200 h 4418330"/>
              <a:gd name="connsiteX6" fmla="*/ 604520 w 5523230"/>
              <a:gd name="connsiteY6" fmla="*/ 3307080 h 4418330"/>
              <a:gd name="connsiteX7" fmla="*/ 673100 w 5523230"/>
              <a:gd name="connsiteY7" fmla="*/ 3482340 h 4418330"/>
              <a:gd name="connsiteX8" fmla="*/ 726440 w 5523230"/>
              <a:gd name="connsiteY8" fmla="*/ 3566160 h 4418330"/>
              <a:gd name="connsiteX9" fmla="*/ 840740 w 5523230"/>
              <a:gd name="connsiteY9" fmla="*/ 3665220 h 4418330"/>
              <a:gd name="connsiteX10" fmla="*/ 985520 w 5523230"/>
              <a:gd name="connsiteY10" fmla="*/ 3779520 h 4418330"/>
              <a:gd name="connsiteX11" fmla="*/ 1092200 w 5523230"/>
              <a:gd name="connsiteY11" fmla="*/ 3893820 h 4418330"/>
              <a:gd name="connsiteX12" fmla="*/ 1412240 w 5523230"/>
              <a:gd name="connsiteY12" fmla="*/ 4107180 h 4418330"/>
              <a:gd name="connsiteX13" fmla="*/ 1656080 w 5523230"/>
              <a:gd name="connsiteY13" fmla="*/ 4175760 h 4418330"/>
              <a:gd name="connsiteX14" fmla="*/ 1861820 w 5523230"/>
              <a:gd name="connsiteY14" fmla="*/ 4282440 h 4418330"/>
              <a:gd name="connsiteX15" fmla="*/ 2059940 w 5523230"/>
              <a:gd name="connsiteY15" fmla="*/ 4358640 h 4418330"/>
              <a:gd name="connsiteX16" fmla="*/ 2212340 w 5523230"/>
              <a:gd name="connsiteY16" fmla="*/ 4396740 h 4418330"/>
              <a:gd name="connsiteX17" fmla="*/ 2341880 w 5523230"/>
              <a:gd name="connsiteY17" fmla="*/ 4404360 h 4418330"/>
              <a:gd name="connsiteX18" fmla="*/ 2639060 w 5523230"/>
              <a:gd name="connsiteY18" fmla="*/ 4381500 h 4418330"/>
              <a:gd name="connsiteX19" fmla="*/ 2799080 w 5523230"/>
              <a:gd name="connsiteY19" fmla="*/ 4183380 h 4418330"/>
              <a:gd name="connsiteX20" fmla="*/ 3103880 w 5523230"/>
              <a:gd name="connsiteY20" fmla="*/ 4069080 h 4418330"/>
              <a:gd name="connsiteX21" fmla="*/ 3164840 w 5523230"/>
              <a:gd name="connsiteY21" fmla="*/ 3954780 h 4418330"/>
              <a:gd name="connsiteX22" fmla="*/ 3210560 w 5523230"/>
              <a:gd name="connsiteY22" fmla="*/ 3848100 h 4418330"/>
              <a:gd name="connsiteX23" fmla="*/ 3241040 w 5523230"/>
              <a:gd name="connsiteY23" fmla="*/ 3779520 h 4418330"/>
              <a:gd name="connsiteX24" fmla="*/ 3492500 w 5523230"/>
              <a:gd name="connsiteY24" fmla="*/ 3596640 h 4418330"/>
              <a:gd name="connsiteX25" fmla="*/ 3561080 w 5523230"/>
              <a:gd name="connsiteY25" fmla="*/ 3489960 h 4418330"/>
              <a:gd name="connsiteX26" fmla="*/ 3644900 w 5523230"/>
              <a:gd name="connsiteY26" fmla="*/ 3390900 h 4418330"/>
              <a:gd name="connsiteX27" fmla="*/ 3690620 w 5523230"/>
              <a:gd name="connsiteY27" fmla="*/ 3268980 h 4418330"/>
              <a:gd name="connsiteX28" fmla="*/ 3644900 w 5523230"/>
              <a:gd name="connsiteY28" fmla="*/ 3139440 h 4418330"/>
              <a:gd name="connsiteX29" fmla="*/ 3393440 w 5523230"/>
              <a:gd name="connsiteY29" fmla="*/ 2880360 h 4418330"/>
              <a:gd name="connsiteX30" fmla="*/ 3279140 w 5523230"/>
              <a:gd name="connsiteY30" fmla="*/ 2773680 h 4418330"/>
              <a:gd name="connsiteX31" fmla="*/ 3210560 w 5523230"/>
              <a:gd name="connsiteY31" fmla="*/ 2613660 h 4418330"/>
              <a:gd name="connsiteX32" fmla="*/ 3172460 w 5523230"/>
              <a:gd name="connsiteY32" fmla="*/ 2247900 h 4418330"/>
              <a:gd name="connsiteX33" fmla="*/ 3073400 w 5523230"/>
              <a:gd name="connsiteY33" fmla="*/ 1920240 h 4418330"/>
              <a:gd name="connsiteX34" fmla="*/ 3172460 w 5523230"/>
              <a:gd name="connsiteY34" fmla="*/ 1790700 h 4418330"/>
              <a:gd name="connsiteX35" fmla="*/ 3263900 w 5523230"/>
              <a:gd name="connsiteY35" fmla="*/ 1668780 h 4418330"/>
              <a:gd name="connsiteX36" fmla="*/ 3378200 w 5523230"/>
              <a:gd name="connsiteY36" fmla="*/ 1516380 h 4418330"/>
              <a:gd name="connsiteX37" fmla="*/ 3416300 w 5523230"/>
              <a:gd name="connsiteY37" fmla="*/ 1402080 h 4418330"/>
              <a:gd name="connsiteX38" fmla="*/ 3644900 w 5523230"/>
              <a:gd name="connsiteY38" fmla="*/ 1242060 h 4418330"/>
              <a:gd name="connsiteX39" fmla="*/ 4018280 w 5523230"/>
              <a:gd name="connsiteY39" fmla="*/ 1165860 h 4418330"/>
              <a:gd name="connsiteX40" fmla="*/ 4429760 w 5523230"/>
              <a:gd name="connsiteY40" fmla="*/ 929640 h 4418330"/>
              <a:gd name="connsiteX41" fmla="*/ 4749800 w 5523230"/>
              <a:gd name="connsiteY41" fmla="*/ 434340 h 4418330"/>
              <a:gd name="connsiteX42" fmla="*/ 4734560 w 5523230"/>
              <a:gd name="connsiteY42" fmla="*/ 60960 h 4418330"/>
              <a:gd name="connsiteX43" fmla="*/ 17780 w 5523230"/>
              <a:gd name="connsiteY43" fmla="*/ 68580 h 4418330"/>
              <a:gd name="connsiteX44" fmla="*/ 10160 w 5523230"/>
              <a:gd name="connsiteY44" fmla="*/ 205740 h 4418330"/>
              <a:gd name="connsiteX45" fmla="*/ 10160 w 5523230"/>
              <a:gd name="connsiteY45" fmla="*/ 548640 h 4418330"/>
              <a:gd name="connsiteX46" fmla="*/ 10160 w 5523230"/>
              <a:gd name="connsiteY46" fmla="*/ 1059180 h 4418330"/>
              <a:gd name="connsiteX47" fmla="*/ 17780 w 5523230"/>
              <a:gd name="connsiteY47" fmla="*/ 1516380 h 4418330"/>
              <a:gd name="connsiteX48" fmla="*/ 17780 w 5523230"/>
              <a:gd name="connsiteY48" fmla="*/ 2034540 h 4418330"/>
              <a:gd name="connsiteX49" fmla="*/ 25400 w 5523230"/>
              <a:gd name="connsiteY49" fmla="*/ 2697480 h 4418330"/>
              <a:gd name="connsiteX0" fmla="*/ 17698 w 5093162"/>
              <a:gd name="connsiteY0" fmla="*/ 2667263 h 4375690"/>
              <a:gd name="connsiteX1" fmla="*/ 154858 w 5093162"/>
              <a:gd name="connsiteY1" fmla="*/ 2652023 h 4375690"/>
              <a:gd name="connsiteX2" fmla="*/ 246298 w 5093162"/>
              <a:gd name="connsiteY2" fmla="*/ 2606303 h 4375690"/>
              <a:gd name="connsiteX3" fmla="*/ 474898 w 5093162"/>
              <a:gd name="connsiteY3" fmla="*/ 2636783 h 4375690"/>
              <a:gd name="connsiteX4" fmla="*/ 566338 w 5093162"/>
              <a:gd name="connsiteY4" fmla="*/ 2796803 h 4375690"/>
              <a:gd name="connsiteX5" fmla="*/ 581578 w 5093162"/>
              <a:gd name="connsiteY5" fmla="*/ 3093983 h 4375690"/>
              <a:gd name="connsiteX6" fmla="*/ 596818 w 5093162"/>
              <a:gd name="connsiteY6" fmla="*/ 3276863 h 4375690"/>
              <a:gd name="connsiteX7" fmla="*/ 665398 w 5093162"/>
              <a:gd name="connsiteY7" fmla="*/ 3452123 h 4375690"/>
              <a:gd name="connsiteX8" fmla="*/ 718738 w 5093162"/>
              <a:gd name="connsiteY8" fmla="*/ 3535943 h 4375690"/>
              <a:gd name="connsiteX9" fmla="*/ 833038 w 5093162"/>
              <a:gd name="connsiteY9" fmla="*/ 3635003 h 4375690"/>
              <a:gd name="connsiteX10" fmla="*/ 977818 w 5093162"/>
              <a:gd name="connsiteY10" fmla="*/ 3749303 h 4375690"/>
              <a:gd name="connsiteX11" fmla="*/ 1084498 w 5093162"/>
              <a:gd name="connsiteY11" fmla="*/ 3863603 h 4375690"/>
              <a:gd name="connsiteX12" fmla="*/ 1404538 w 5093162"/>
              <a:gd name="connsiteY12" fmla="*/ 4076963 h 4375690"/>
              <a:gd name="connsiteX13" fmla="*/ 1648378 w 5093162"/>
              <a:gd name="connsiteY13" fmla="*/ 4145543 h 4375690"/>
              <a:gd name="connsiteX14" fmla="*/ 1854118 w 5093162"/>
              <a:gd name="connsiteY14" fmla="*/ 4252223 h 4375690"/>
              <a:gd name="connsiteX15" fmla="*/ 2052238 w 5093162"/>
              <a:gd name="connsiteY15" fmla="*/ 4328423 h 4375690"/>
              <a:gd name="connsiteX16" fmla="*/ 2204638 w 5093162"/>
              <a:gd name="connsiteY16" fmla="*/ 4366523 h 4375690"/>
              <a:gd name="connsiteX17" fmla="*/ 2334178 w 5093162"/>
              <a:gd name="connsiteY17" fmla="*/ 4374143 h 4375690"/>
              <a:gd name="connsiteX18" fmla="*/ 2631358 w 5093162"/>
              <a:gd name="connsiteY18" fmla="*/ 4351283 h 4375690"/>
              <a:gd name="connsiteX19" fmla="*/ 2791378 w 5093162"/>
              <a:gd name="connsiteY19" fmla="*/ 4153163 h 4375690"/>
              <a:gd name="connsiteX20" fmla="*/ 3096178 w 5093162"/>
              <a:gd name="connsiteY20" fmla="*/ 4038863 h 4375690"/>
              <a:gd name="connsiteX21" fmla="*/ 3157138 w 5093162"/>
              <a:gd name="connsiteY21" fmla="*/ 3924563 h 4375690"/>
              <a:gd name="connsiteX22" fmla="*/ 3202858 w 5093162"/>
              <a:gd name="connsiteY22" fmla="*/ 3817883 h 4375690"/>
              <a:gd name="connsiteX23" fmla="*/ 3233338 w 5093162"/>
              <a:gd name="connsiteY23" fmla="*/ 3749303 h 4375690"/>
              <a:gd name="connsiteX24" fmla="*/ 3484798 w 5093162"/>
              <a:gd name="connsiteY24" fmla="*/ 3566423 h 4375690"/>
              <a:gd name="connsiteX25" fmla="*/ 3553378 w 5093162"/>
              <a:gd name="connsiteY25" fmla="*/ 3459743 h 4375690"/>
              <a:gd name="connsiteX26" fmla="*/ 3637198 w 5093162"/>
              <a:gd name="connsiteY26" fmla="*/ 3360683 h 4375690"/>
              <a:gd name="connsiteX27" fmla="*/ 3682918 w 5093162"/>
              <a:gd name="connsiteY27" fmla="*/ 3238763 h 4375690"/>
              <a:gd name="connsiteX28" fmla="*/ 3637198 w 5093162"/>
              <a:gd name="connsiteY28" fmla="*/ 3109223 h 4375690"/>
              <a:gd name="connsiteX29" fmla="*/ 3385738 w 5093162"/>
              <a:gd name="connsiteY29" fmla="*/ 2850143 h 4375690"/>
              <a:gd name="connsiteX30" fmla="*/ 3271438 w 5093162"/>
              <a:gd name="connsiteY30" fmla="*/ 2743463 h 4375690"/>
              <a:gd name="connsiteX31" fmla="*/ 3202858 w 5093162"/>
              <a:gd name="connsiteY31" fmla="*/ 2583443 h 4375690"/>
              <a:gd name="connsiteX32" fmla="*/ 3164758 w 5093162"/>
              <a:gd name="connsiteY32" fmla="*/ 2217683 h 4375690"/>
              <a:gd name="connsiteX33" fmla="*/ 3065698 w 5093162"/>
              <a:gd name="connsiteY33" fmla="*/ 1890023 h 4375690"/>
              <a:gd name="connsiteX34" fmla="*/ 3164758 w 5093162"/>
              <a:gd name="connsiteY34" fmla="*/ 1760483 h 4375690"/>
              <a:gd name="connsiteX35" fmla="*/ 3256198 w 5093162"/>
              <a:gd name="connsiteY35" fmla="*/ 1638563 h 4375690"/>
              <a:gd name="connsiteX36" fmla="*/ 3370498 w 5093162"/>
              <a:gd name="connsiteY36" fmla="*/ 1486163 h 4375690"/>
              <a:gd name="connsiteX37" fmla="*/ 3985477 w 5093162"/>
              <a:gd name="connsiteY37" fmla="*/ 1660309 h 4375690"/>
              <a:gd name="connsiteX38" fmla="*/ 3637198 w 5093162"/>
              <a:gd name="connsiteY38" fmla="*/ 1211843 h 4375690"/>
              <a:gd name="connsiteX39" fmla="*/ 4010578 w 5093162"/>
              <a:gd name="connsiteY39" fmla="*/ 1135643 h 4375690"/>
              <a:gd name="connsiteX40" fmla="*/ 4422058 w 5093162"/>
              <a:gd name="connsiteY40" fmla="*/ 899423 h 4375690"/>
              <a:gd name="connsiteX41" fmla="*/ 4742098 w 5093162"/>
              <a:gd name="connsiteY41" fmla="*/ 404123 h 4375690"/>
              <a:gd name="connsiteX42" fmla="*/ 4726858 w 5093162"/>
              <a:gd name="connsiteY42" fmla="*/ 30743 h 4375690"/>
              <a:gd name="connsiteX43" fmla="*/ 10078 w 5093162"/>
              <a:gd name="connsiteY43" fmla="*/ 38363 h 4375690"/>
              <a:gd name="connsiteX44" fmla="*/ 2458 w 5093162"/>
              <a:gd name="connsiteY44" fmla="*/ 175523 h 4375690"/>
              <a:gd name="connsiteX45" fmla="*/ 2458 w 5093162"/>
              <a:gd name="connsiteY45" fmla="*/ 518423 h 4375690"/>
              <a:gd name="connsiteX46" fmla="*/ 2458 w 5093162"/>
              <a:gd name="connsiteY46" fmla="*/ 1028963 h 4375690"/>
              <a:gd name="connsiteX47" fmla="*/ 10078 w 5093162"/>
              <a:gd name="connsiteY47" fmla="*/ 1486163 h 4375690"/>
              <a:gd name="connsiteX48" fmla="*/ 10078 w 5093162"/>
              <a:gd name="connsiteY48" fmla="*/ 2004323 h 4375690"/>
              <a:gd name="connsiteX49" fmla="*/ 17698 w 5093162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985477 w 5093163"/>
              <a:gd name="connsiteY37" fmla="*/ 1660309 h 4375690"/>
              <a:gd name="connsiteX38" fmla="*/ 4057561 w 5093163"/>
              <a:gd name="connsiteY38" fmla="*/ 1360222 h 4375690"/>
              <a:gd name="connsiteX39" fmla="*/ 4010578 w 5093163"/>
              <a:gd name="connsiteY39" fmla="*/ 1135643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985477 w 5093163"/>
              <a:gd name="connsiteY37" fmla="*/ 1660309 h 4375690"/>
              <a:gd name="connsiteX38" fmla="*/ 4057561 w 5093163"/>
              <a:gd name="connsiteY38" fmla="*/ 1360222 h 4375690"/>
              <a:gd name="connsiteX39" fmla="*/ 4274435 w 5093163"/>
              <a:gd name="connsiteY39" fmla="*/ 1135724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4249332 w 5093163"/>
              <a:gd name="connsiteY37" fmla="*/ 2311264 h 4375690"/>
              <a:gd name="connsiteX38" fmla="*/ 4057561 w 5093163"/>
              <a:gd name="connsiteY38" fmla="*/ 1360222 h 4375690"/>
              <a:gd name="connsiteX39" fmla="*/ 4274435 w 5093163"/>
              <a:gd name="connsiteY39" fmla="*/ 1135724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4249332 w 5093163"/>
              <a:gd name="connsiteY37" fmla="*/ 2311264 h 4375690"/>
              <a:gd name="connsiteX38" fmla="*/ 4057561 w 5093163"/>
              <a:gd name="connsiteY38" fmla="*/ 1360222 h 4375690"/>
              <a:gd name="connsiteX39" fmla="*/ 4274435 w 5093163"/>
              <a:gd name="connsiteY39" fmla="*/ 1135724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70979 w 5093163"/>
              <a:gd name="connsiteY37" fmla="*/ 1898003 h 4375690"/>
              <a:gd name="connsiteX38" fmla="*/ 4249332 w 5093163"/>
              <a:gd name="connsiteY38" fmla="*/ 2311264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95910 w 5093163"/>
              <a:gd name="connsiteY37" fmla="*/ 2079384 h 4375690"/>
              <a:gd name="connsiteX38" fmla="*/ 4249332 w 5093163"/>
              <a:gd name="connsiteY38" fmla="*/ 2311264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95910 w 5093163"/>
              <a:gd name="connsiteY37" fmla="*/ 2079384 h 4375690"/>
              <a:gd name="connsiteX38" fmla="*/ 4249332 w 5093163"/>
              <a:gd name="connsiteY38" fmla="*/ 2311264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95910 w 5093163"/>
              <a:gd name="connsiteY37" fmla="*/ 2079384 h 4375690"/>
              <a:gd name="connsiteX38" fmla="*/ 4373152 w 5093163"/>
              <a:gd name="connsiteY38" fmla="*/ 3992069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4373152 w 5093163"/>
              <a:gd name="connsiteY38" fmla="*/ 3992069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4059320 w 5093163"/>
              <a:gd name="connsiteY38" fmla="*/ 3479782 h 4375690"/>
              <a:gd name="connsiteX39" fmla="*/ 4373152 w 5093163"/>
              <a:gd name="connsiteY39" fmla="*/ 3992069 h 4375690"/>
              <a:gd name="connsiteX40" fmla="*/ 4057561 w 5093163"/>
              <a:gd name="connsiteY40" fmla="*/ 1360222 h 4375690"/>
              <a:gd name="connsiteX41" fmla="*/ 4274435 w 5093163"/>
              <a:gd name="connsiteY41" fmla="*/ 1135724 h 4375690"/>
              <a:gd name="connsiteX42" fmla="*/ 4422058 w 5093163"/>
              <a:gd name="connsiteY42" fmla="*/ 899423 h 4375690"/>
              <a:gd name="connsiteX43" fmla="*/ 4742098 w 5093163"/>
              <a:gd name="connsiteY43" fmla="*/ 404123 h 4375690"/>
              <a:gd name="connsiteX44" fmla="*/ 4726858 w 5093163"/>
              <a:gd name="connsiteY44" fmla="*/ 30743 h 4375690"/>
              <a:gd name="connsiteX45" fmla="*/ 10078 w 5093163"/>
              <a:gd name="connsiteY45" fmla="*/ 38363 h 4375690"/>
              <a:gd name="connsiteX46" fmla="*/ 2458 w 5093163"/>
              <a:gd name="connsiteY46" fmla="*/ 175523 h 4375690"/>
              <a:gd name="connsiteX47" fmla="*/ 2458 w 5093163"/>
              <a:gd name="connsiteY47" fmla="*/ 518423 h 4375690"/>
              <a:gd name="connsiteX48" fmla="*/ 2458 w 5093163"/>
              <a:gd name="connsiteY48" fmla="*/ 1028963 h 4375690"/>
              <a:gd name="connsiteX49" fmla="*/ 10078 w 5093163"/>
              <a:gd name="connsiteY49" fmla="*/ 1486163 h 4375690"/>
              <a:gd name="connsiteX50" fmla="*/ 10078 w 5093163"/>
              <a:gd name="connsiteY50" fmla="*/ 2004323 h 4375690"/>
              <a:gd name="connsiteX51" fmla="*/ 17698 w 5093163"/>
              <a:gd name="connsiteY51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057561 w 5093163"/>
              <a:gd name="connsiteY40" fmla="*/ 1360222 h 4375690"/>
              <a:gd name="connsiteX41" fmla="*/ 4274435 w 5093163"/>
              <a:gd name="connsiteY41" fmla="*/ 1135724 h 4375690"/>
              <a:gd name="connsiteX42" fmla="*/ 4422058 w 5093163"/>
              <a:gd name="connsiteY42" fmla="*/ 899423 h 4375690"/>
              <a:gd name="connsiteX43" fmla="*/ 4742098 w 5093163"/>
              <a:gd name="connsiteY43" fmla="*/ 404123 h 4375690"/>
              <a:gd name="connsiteX44" fmla="*/ 4726858 w 5093163"/>
              <a:gd name="connsiteY44" fmla="*/ 30743 h 4375690"/>
              <a:gd name="connsiteX45" fmla="*/ 10078 w 5093163"/>
              <a:gd name="connsiteY45" fmla="*/ 38363 h 4375690"/>
              <a:gd name="connsiteX46" fmla="*/ 2458 w 5093163"/>
              <a:gd name="connsiteY46" fmla="*/ 175523 h 4375690"/>
              <a:gd name="connsiteX47" fmla="*/ 2458 w 5093163"/>
              <a:gd name="connsiteY47" fmla="*/ 518423 h 4375690"/>
              <a:gd name="connsiteX48" fmla="*/ 2458 w 5093163"/>
              <a:gd name="connsiteY48" fmla="*/ 1028963 h 4375690"/>
              <a:gd name="connsiteX49" fmla="*/ 10078 w 5093163"/>
              <a:gd name="connsiteY49" fmla="*/ 1486163 h 4375690"/>
              <a:gd name="connsiteX50" fmla="*/ 10078 w 5093163"/>
              <a:gd name="connsiteY50" fmla="*/ 2004323 h 4375690"/>
              <a:gd name="connsiteX51" fmla="*/ 17698 w 5093163"/>
              <a:gd name="connsiteY51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125226 w 5093163"/>
              <a:gd name="connsiteY40" fmla="*/ 1963911 h 4375690"/>
              <a:gd name="connsiteX41" fmla="*/ 4057561 w 5093163"/>
              <a:gd name="connsiteY41" fmla="*/ 1360222 h 4375690"/>
              <a:gd name="connsiteX42" fmla="*/ 4274435 w 5093163"/>
              <a:gd name="connsiteY42" fmla="*/ 1135724 h 4375690"/>
              <a:gd name="connsiteX43" fmla="*/ 4422058 w 5093163"/>
              <a:gd name="connsiteY43" fmla="*/ 899423 h 4375690"/>
              <a:gd name="connsiteX44" fmla="*/ 4742098 w 5093163"/>
              <a:gd name="connsiteY44" fmla="*/ 404123 h 4375690"/>
              <a:gd name="connsiteX45" fmla="*/ 4726858 w 5093163"/>
              <a:gd name="connsiteY45" fmla="*/ 30743 h 4375690"/>
              <a:gd name="connsiteX46" fmla="*/ 10078 w 5093163"/>
              <a:gd name="connsiteY46" fmla="*/ 38363 h 4375690"/>
              <a:gd name="connsiteX47" fmla="*/ 2458 w 5093163"/>
              <a:gd name="connsiteY47" fmla="*/ 175523 h 4375690"/>
              <a:gd name="connsiteX48" fmla="*/ 2458 w 5093163"/>
              <a:gd name="connsiteY48" fmla="*/ 518423 h 4375690"/>
              <a:gd name="connsiteX49" fmla="*/ 2458 w 5093163"/>
              <a:gd name="connsiteY49" fmla="*/ 1028963 h 4375690"/>
              <a:gd name="connsiteX50" fmla="*/ 10078 w 5093163"/>
              <a:gd name="connsiteY50" fmla="*/ 1486163 h 4375690"/>
              <a:gd name="connsiteX51" fmla="*/ 10078 w 5093163"/>
              <a:gd name="connsiteY51" fmla="*/ 2004323 h 4375690"/>
              <a:gd name="connsiteX52" fmla="*/ 17698 w 5093163"/>
              <a:gd name="connsiteY52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249037 w 5093163"/>
              <a:gd name="connsiteY40" fmla="*/ 2112344 h 4375690"/>
              <a:gd name="connsiteX41" fmla="*/ 4057561 w 5093163"/>
              <a:gd name="connsiteY41" fmla="*/ 1360222 h 4375690"/>
              <a:gd name="connsiteX42" fmla="*/ 4274435 w 5093163"/>
              <a:gd name="connsiteY42" fmla="*/ 1135724 h 4375690"/>
              <a:gd name="connsiteX43" fmla="*/ 4422058 w 5093163"/>
              <a:gd name="connsiteY43" fmla="*/ 899423 h 4375690"/>
              <a:gd name="connsiteX44" fmla="*/ 4742098 w 5093163"/>
              <a:gd name="connsiteY44" fmla="*/ 404123 h 4375690"/>
              <a:gd name="connsiteX45" fmla="*/ 4726858 w 5093163"/>
              <a:gd name="connsiteY45" fmla="*/ 30743 h 4375690"/>
              <a:gd name="connsiteX46" fmla="*/ 10078 w 5093163"/>
              <a:gd name="connsiteY46" fmla="*/ 38363 h 4375690"/>
              <a:gd name="connsiteX47" fmla="*/ 2458 w 5093163"/>
              <a:gd name="connsiteY47" fmla="*/ 175523 h 4375690"/>
              <a:gd name="connsiteX48" fmla="*/ 2458 w 5093163"/>
              <a:gd name="connsiteY48" fmla="*/ 518423 h 4375690"/>
              <a:gd name="connsiteX49" fmla="*/ 2458 w 5093163"/>
              <a:gd name="connsiteY49" fmla="*/ 1028963 h 4375690"/>
              <a:gd name="connsiteX50" fmla="*/ 10078 w 5093163"/>
              <a:gd name="connsiteY50" fmla="*/ 1486163 h 4375690"/>
              <a:gd name="connsiteX51" fmla="*/ 10078 w 5093163"/>
              <a:gd name="connsiteY51" fmla="*/ 2004323 h 4375690"/>
              <a:gd name="connsiteX52" fmla="*/ 17698 w 5093163"/>
              <a:gd name="connsiteY52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273516 w 5093163"/>
              <a:gd name="connsiteY40" fmla="*/ 2408786 h 4375690"/>
              <a:gd name="connsiteX41" fmla="*/ 4249037 w 5093163"/>
              <a:gd name="connsiteY41" fmla="*/ 2112344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249037 w 5093163"/>
              <a:gd name="connsiteY41" fmla="*/ 2112344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397571 w 5093163"/>
              <a:gd name="connsiteY41" fmla="*/ 2038350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397571 w 5093163"/>
              <a:gd name="connsiteY41" fmla="*/ 2038350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397571 w 5093163"/>
              <a:gd name="connsiteY41" fmla="*/ 2038350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636002 w 5093163"/>
              <a:gd name="connsiteY40" fmla="*/ 3109052 h 4375690"/>
              <a:gd name="connsiteX41" fmla="*/ 4735107 w 5093163"/>
              <a:gd name="connsiteY41" fmla="*/ 2343051 h 4375690"/>
              <a:gd name="connsiteX42" fmla="*/ 4397571 w 5093163"/>
              <a:gd name="connsiteY42" fmla="*/ 2038350 h 4375690"/>
              <a:gd name="connsiteX43" fmla="*/ 4057561 w 5093163"/>
              <a:gd name="connsiteY43" fmla="*/ 1360222 h 4375690"/>
              <a:gd name="connsiteX44" fmla="*/ 4274435 w 5093163"/>
              <a:gd name="connsiteY44" fmla="*/ 1135724 h 4375690"/>
              <a:gd name="connsiteX45" fmla="*/ 4422058 w 5093163"/>
              <a:gd name="connsiteY45" fmla="*/ 899423 h 4375690"/>
              <a:gd name="connsiteX46" fmla="*/ 4742098 w 5093163"/>
              <a:gd name="connsiteY46" fmla="*/ 404123 h 4375690"/>
              <a:gd name="connsiteX47" fmla="*/ 4726858 w 5093163"/>
              <a:gd name="connsiteY47" fmla="*/ 30743 h 4375690"/>
              <a:gd name="connsiteX48" fmla="*/ 10078 w 5093163"/>
              <a:gd name="connsiteY48" fmla="*/ 38363 h 4375690"/>
              <a:gd name="connsiteX49" fmla="*/ 2458 w 5093163"/>
              <a:gd name="connsiteY49" fmla="*/ 175523 h 4375690"/>
              <a:gd name="connsiteX50" fmla="*/ 2458 w 5093163"/>
              <a:gd name="connsiteY50" fmla="*/ 518423 h 4375690"/>
              <a:gd name="connsiteX51" fmla="*/ 2458 w 5093163"/>
              <a:gd name="connsiteY51" fmla="*/ 1028963 h 4375690"/>
              <a:gd name="connsiteX52" fmla="*/ 10078 w 5093163"/>
              <a:gd name="connsiteY52" fmla="*/ 1486163 h 4375690"/>
              <a:gd name="connsiteX53" fmla="*/ 10078 w 5093163"/>
              <a:gd name="connsiteY53" fmla="*/ 2004323 h 4375690"/>
              <a:gd name="connsiteX54" fmla="*/ 17698 w 5093163"/>
              <a:gd name="connsiteY54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397571 w 5093163"/>
              <a:gd name="connsiteY42" fmla="*/ 2038350 h 4375690"/>
              <a:gd name="connsiteX43" fmla="*/ 4057561 w 5093163"/>
              <a:gd name="connsiteY43" fmla="*/ 1360222 h 4375690"/>
              <a:gd name="connsiteX44" fmla="*/ 4274435 w 5093163"/>
              <a:gd name="connsiteY44" fmla="*/ 1135724 h 4375690"/>
              <a:gd name="connsiteX45" fmla="*/ 4422058 w 5093163"/>
              <a:gd name="connsiteY45" fmla="*/ 899423 h 4375690"/>
              <a:gd name="connsiteX46" fmla="*/ 4742098 w 5093163"/>
              <a:gd name="connsiteY46" fmla="*/ 404123 h 4375690"/>
              <a:gd name="connsiteX47" fmla="*/ 4726858 w 5093163"/>
              <a:gd name="connsiteY47" fmla="*/ 30743 h 4375690"/>
              <a:gd name="connsiteX48" fmla="*/ 10078 w 5093163"/>
              <a:gd name="connsiteY48" fmla="*/ 38363 h 4375690"/>
              <a:gd name="connsiteX49" fmla="*/ 2458 w 5093163"/>
              <a:gd name="connsiteY49" fmla="*/ 175523 h 4375690"/>
              <a:gd name="connsiteX50" fmla="*/ 2458 w 5093163"/>
              <a:gd name="connsiteY50" fmla="*/ 518423 h 4375690"/>
              <a:gd name="connsiteX51" fmla="*/ 2458 w 5093163"/>
              <a:gd name="connsiteY51" fmla="*/ 1028963 h 4375690"/>
              <a:gd name="connsiteX52" fmla="*/ 10078 w 5093163"/>
              <a:gd name="connsiteY52" fmla="*/ 1486163 h 4375690"/>
              <a:gd name="connsiteX53" fmla="*/ 10078 w 5093163"/>
              <a:gd name="connsiteY53" fmla="*/ 2004323 h 4375690"/>
              <a:gd name="connsiteX54" fmla="*/ 17698 w 5093163"/>
              <a:gd name="connsiteY54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627763 w 5093163"/>
              <a:gd name="connsiteY42" fmla="*/ 2161633 h 4375690"/>
              <a:gd name="connsiteX43" fmla="*/ 4397571 w 5093163"/>
              <a:gd name="connsiteY43" fmla="*/ 2038350 h 4375690"/>
              <a:gd name="connsiteX44" fmla="*/ 4057561 w 5093163"/>
              <a:gd name="connsiteY44" fmla="*/ 1360222 h 4375690"/>
              <a:gd name="connsiteX45" fmla="*/ 4274435 w 5093163"/>
              <a:gd name="connsiteY45" fmla="*/ 1135724 h 4375690"/>
              <a:gd name="connsiteX46" fmla="*/ 4422058 w 5093163"/>
              <a:gd name="connsiteY46" fmla="*/ 899423 h 4375690"/>
              <a:gd name="connsiteX47" fmla="*/ 4742098 w 5093163"/>
              <a:gd name="connsiteY47" fmla="*/ 404123 h 4375690"/>
              <a:gd name="connsiteX48" fmla="*/ 4726858 w 5093163"/>
              <a:gd name="connsiteY48" fmla="*/ 30743 h 4375690"/>
              <a:gd name="connsiteX49" fmla="*/ 10078 w 5093163"/>
              <a:gd name="connsiteY49" fmla="*/ 38363 h 4375690"/>
              <a:gd name="connsiteX50" fmla="*/ 2458 w 5093163"/>
              <a:gd name="connsiteY50" fmla="*/ 175523 h 4375690"/>
              <a:gd name="connsiteX51" fmla="*/ 2458 w 5093163"/>
              <a:gd name="connsiteY51" fmla="*/ 518423 h 4375690"/>
              <a:gd name="connsiteX52" fmla="*/ 2458 w 5093163"/>
              <a:gd name="connsiteY52" fmla="*/ 1028963 h 4375690"/>
              <a:gd name="connsiteX53" fmla="*/ 10078 w 5093163"/>
              <a:gd name="connsiteY53" fmla="*/ 1486163 h 4375690"/>
              <a:gd name="connsiteX54" fmla="*/ 10078 w 5093163"/>
              <a:gd name="connsiteY54" fmla="*/ 2004323 h 4375690"/>
              <a:gd name="connsiteX55" fmla="*/ 17698 w 5093163"/>
              <a:gd name="connsiteY55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866940 w 5093163"/>
              <a:gd name="connsiteY42" fmla="*/ 2095880 h 4375690"/>
              <a:gd name="connsiteX43" fmla="*/ 4397571 w 5093163"/>
              <a:gd name="connsiteY43" fmla="*/ 2038350 h 4375690"/>
              <a:gd name="connsiteX44" fmla="*/ 4057561 w 5093163"/>
              <a:gd name="connsiteY44" fmla="*/ 1360222 h 4375690"/>
              <a:gd name="connsiteX45" fmla="*/ 4274435 w 5093163"/>
              <a:gd name="connsiteY45" fmla="*/ 1135724 h 4375690"/>
              <a:gd name="connsiteX46" fmla="*/ 4422058 w 5093163"/>
              <a:gd name="connsiteY46" fmla="*/ 899423 h 4375690"/>
              <a:gd name="connsiteX47" fmla="*/ 4742098 w 5093163"/>
              <a:gd name="connsiteY47" fmla="*/ 404123 h 4375690"/>
              <a:gd name="connsiteX48" fmla="*/ 4726858 w 5093163"/>
              <a:gd name="connsiteY48" fmla="*/ 30743 h 4375690"/>
              <a:gd name="connsiteX49" fmla="*/ 10078 w 5093163"/>
              <a:gd name="connsiteY49" fmla="*/ 38363 h 4375690"/>
              <a:gd name="connsiteX50" fmla="*/ 2458 w 5093163"/>
              <a:gd name="connsiteY50" fmla="*/ 175523 h 4375690"/>
              <a:gd name="connsiteX51" fmla="*/ 2458 w 5093163"/>
              <a:gd name="connsiteY51" fmla="*/ 518423 h 4375690"/>
              <a:gd name="connsiteX52" fmla="*/ 2458 w 5093163"/>
              <a:gd name="connsiteY52" fmla="*/ 1028963 h 4375690"/>
              <a:gd name="connsiteX53" fmla="*/ 10078 w 5093163"/>
              <a:gd name="connsiteY53" fmla="*/ 1486163 h 4375690"/>
              <a:gd name="connsiteX54" fmla="*/ 10078 w 5093163"/>
              <a:gd name="connsiteY54" fmla="*/ 2004323 h 4375690"/>
              <a:gd name="connsiteX55" fmla="*/ 17698 w 5093163"/>
              <a:gd name="connsiteY55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866940 w 5093163"/>
              <a:gd name="connsiteY42" fmla="*/ 2095880 h 4375690"/>
              <a:gd name="connsiteX43" fmla="*/ 4578333 w 5093163"/>
              <a:gd name="connsiteY43" fmla="*/ 2103964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274435 w 5093163"/>
              <a:gd name="connsiteY46" fmla="*/ 1135724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866940 w 5093163"/>
              <a:gd name="connsiteY42" fmla="*/ 2095880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274435 w 5093163"/>
              <a:gd name="connsiteY46" fmla="*/ 1135724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5089654 w 5093163"/>
              <a:gd name="connsiteY42" fmla="*/ 2104269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274435 w 5093163"/>
              <a:gd name="connsiteY46" fmla="*/ 1135724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5089654 w 5093163"/>
              <a:gd name="connsiteY42" fmla="*/ 2104269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406493 w 5093163"/>
              <a:gd name="connsiteY46" fmla="*/ 1135806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5089654 w 5093163"/>
              <a:gd name="connsiteY42" fmla="*/ 2104269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313182 w 5093163"/>
              <a:gd name="connsiteY45" fmla="*/ 1409750 h 4375690"/>
              <a:gd name="connsiteX46" fmla="*/ 4406493 w 5093163"/>
              <a:gd name="connsiteY46" fmla="*/ 1135806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4286"/>
              <a:gd name="connsiteY0" fmla="*/ 2667263 h 4375690"/>
              <a:gd name="connsiteX1" fmla="*/ 154858 w 5094286"/>
              <a:gd name="connsiteY1" fmla="*/ 2652023 h 4375690"/>
              <a:gd name="connsiteX2" fmla="*/ 246298 w 5094286"/>
              <a:gd name="connsiteY2" fmla="*/ 2606303 h 4375690"/>
              <a:gd name="connsiteX3" fmla="*/ 474898 w 5094286"/>
              <a:gd name="connsiteY3" fmla="*/ 2636783 h 4375690"/>
              <a:gd name="connsiteX4" fmla="*/ 566338 w 5094286"/>
              <a:gd name="connsiteY4" fmla="*/ 2796803 h 4375690"/>
              <a:gd name="connsiteX5" fmla="*/ 581578 w 5094286"/>
              <a:gd name="connsiteY5" fmla="*/ 3093983 h 4375690"/>
              <a:gd name="connsiteX6" fmla="*/ 596818 w 5094286"/>
              <a:gd name="connsiteY6" fmla="*/ 3276863 h 4375690"/>
              <a:gd name="connsiteX7" fmla="*/ 665398 w 5094286"/>
              <a:gd name="connsiteY7" fmla="*/ 3452123 h 4375690"/>
              <a:gd name="connsiteX8" fmla="*/ 718738 w 5094286"/>
              <a:gd name="connsiteY8" fmla="*/ 3535943 h 4375690"/>
              <a:gd name="connsiteX9" fmla="*/ 833038 w 5094286"/>
              <a:gd name="connsiteY9" fmla="*/ 3635003 h 4375690"/>
              <a:gd name="connsiteX10" fmla="*/ 977818 w 5094286"/>
              <a:gd name="connsiteY10" fmla="*/ 3749303 h 4375690"/>
              <a:gd name="connsiteX11" fmla="*/ 1084498 w 5094286"/>
              <a:gd name="connsiteY11" fmla="*/ 3863603 h 4375690"/>
              <a:gd name="connsiteX12" fmla="*/ 1404538 w 5094286"/>
              <a:gd name="connsiteY12" fmla="*/ 4076963 h 4375690"/>
              <a:gd name="connsiteX13" fmla="*/ 1648378 w 5094286"/>
              <a:gd name="connsiteY13" fmla="*/ 4145543 h 4375690"/>
              <a:gd name="connsiteX14" fmla="*/ 1854118 w 5094286"/>
              <a:gd name="connsiteY14" fmla="*/ 4252223 h 4375690"/>
              <a:gd name="connsiteX15" fmla="*/ 2052238 w 5094286"/>
              <a:gd name="connsiteY15" fmla="*/ 4328423 h 4375690"/>
              <a:gd name="connsiteX16" fmla="*/ 2204638 w 5094286"/>
              <a:gd name="connsiteY16" fmla="*/ 4366523 h 4375690"/>
              <a:gd name="connsiteX17" fmla="*/ 2334178 w 5094286"/>
              <a:gd name="connsiteY17" fmla="*/ 4374143 h 4375690"/>
              <a:gd name="connsiteX18" fmla="*/ 2631358 w 5094286"/>
              <a:gd name="connsiteY18" fmla="*/ 4351283 h 4375690"/>
              <a:gd name="connsiteX19" fmla="*/ 2791378 w 5094286"/>
              <a:gd name="connsiteY19" fmla="*/ 4153163 h 4375690"/>
              <a:gd name="connsiteX20" fmla="*/ 3096178 w 5094286"/>
              <a:gd name="connsiteY20" fmla="*/ 4038863 h 4375690"/>
              <a:gd name="connsiteX21" fmla="*/ 3157138 w 5094286"/>
              <a:gd name="connsiteY21" fmla="*/ 3924563 h 4375690"/>
              <a:gd name="connsiteX22" fmla="*/ 3202858 w 5094286"/>
              <a:gd name="connsiteY22" fmla="*/ 3817883 h 4375690"/>
              <a:gd name="connsiteX23" fmla="*/ 3233338 w 5094286"/>
              <a:gd name="connsiteY23" fmla="*/ 3749303 h 4375690"/>
              <a:gd name="connsiteX24" fmla="*/ 3484798 w 5094286"/>
              <a:gd name="connsiteY24" fmla="*/ 3566423 h 4375690"/>
              <a:gd name="connsiteX25" fmla="*/ 3553378 w 5094286"/>
              <a:gd name="connsiteY25" fmla="*/ 3459743 h 4375690"/>
              <a:gd name="connsiteX26" fmla="*/ 3637198 w 5094286"/>
              <a:gd name="connsiteY26" fmla="*/ 3360683 h 4375690"/>
              <a:gd name="connsiteX27" fmla="*/ 3682918 w 5094286"/>
              <a:gd name="connsiteY27" fmla="*/ 3238763 h 4375690"/>
              <a:gd name="connsiteX28" fmla="*/ 3637198 w 5094286"/>
              <a:gd name="connsiteY28" fmla="*/ 3109223 h 4375690"/>
              <a:gd name="connsiteX29" fmla="*/ 3385738 w 5094286"/>
              <a:gd name="connsiteY29" fmla="*/ 2850143 h 4375690"/>
              <a:gd name="connsiteX30" fmla="*/ 3271438 w 5094286"/>
              <a:gd name="connsiteY30" fmla="*/ 2743463 h 4375690"/>
              <a:gd name="connsiteX31" fmla="*/ 3202858 w 5094286"/>
              <a:gd name="connsiteY31" fmla="*/ 2583443 h 4375690"/>
              <a:gd name="connsiteX32" fmla="*/ 3164758 w 5094286"/>
              <a:gd name="connsiteY32" fmla="*/ 2217683 h 4375690"/>
              <a:gd name="connsiteX33" fmla="*/ 3065698 w 5094286"/>
              <a:gd name="connsiteY33" fmla="*/ 1890023 h 4375690"/>
              <a:gd name="connsiteX34" fmla="*/ 3164758 w 5094286"/>
              <a:gd name="connsiteY34" fmla="*/ 1760483 h 4375690"/>
              <a:gd name="connsiteX35" fmla="*/ 3256198 w 5094286"/>
              <a:gd name="connsiteY35" fmla="*/ 1638563 h 4375690"/>
              <a:gd name="connsiteX36" fmla="*/ 3370498 w 5094286"/>
              <a:gd name="connsiteY36" fmla="*/ 1486163 h 4375690"/>
              <a:gd name="connsiteX37" fmla="*/ 3763174 w 5094286"/>
              <a:gd name="connsiteY37" fmla="*/ 2392594 h 4375690"/>
              <a:gd name="connsiteX38" fmla="*/ 3845357 w 5094286"/>
              <a:gd name="connsiteY38" fmla="*/ 3809569 h 4375690"/>
              <a:gd name="connsiteX39" fmla="*/ 4373152 w 5094286"/>
              <a:gd name="connsiteY39" fmla="*/ 3992069 h 4375690"/>
              <a:gd name="connsiteX40" fmla="*/ 4562123 w 5094286"/>
              <a:gd name="connsiteY40" fmla="*/ 3117514 h 4375690"/>
              <a:gd name="connsiteX41" fmla="*/ 4735107 w 5094286"/>
              <a:gd name="connsiteY41" fmla="*/ 2343051 h 4375690"/>
              <a:gd name="connsiteX42" fmla="*/ 5089654 w 5094286"/>
              <a:gd name="connsiteY42" fmla="*/ 2104269 h 4375690"/>
              <a:gd name="connsiteX43" fmla="*/ 4916104 w 5094286"/>
              <a:gd name="connsiteY43" fmla="*/ 2054533 h 4375690"/>
              <a:gd name="connsiteX44" fmla="*/ 4611549 w 5094286"/>
              <a:gd name="connsiteY44" fmla="*/ 2029970 h 4375690"/>
              <a:gd name="connsiteX45" fmla="*/ 4397571 w 5094286"/>
              <a:gd name="connsiteY45" fmla="*/ 2038350 h 4375690"/>
              <a:gd name="connsiteX46" fmla="*/ 4313182 w 5094286"/>
              <a:gd name="connsiteY46" fmla="*/ 1409750 h 4375690"/>
              <a:gd name="connsiteX47" fmla="*/ 4406493 w 5094286"/>
              <a:gd name="connsiteY47" fmla="*/ 1135806 h 4375690"/>
              <a:gd name="connsiteX48" fmla="*/ 4422058 w 5094286"/>
              <a:gd name="connsiteY48" fmla="*/ 899423 h 4375690"/>
              <a:gd name="connsiteX49" fmla="*/ 4742098 w 5094286"/>
              <a:gd name="connsiteY49" fmla="*/ 404123 h 4375690"/>
              <a:gd name="connsiteX50" fmla="*/ 4726858 w 5094286"/>
              <a:gd name="connsiteY50" fmla="*/ 30743 h 4375690"/>
              <a:gd name="connsiteX51" fmla="*/ 10078 w 5094286"/>
              <a:gd name="connsiteY51" fmla="*/ 38363 h 4375690"/>
              <a:gd name="connsiteX52" fmla="*/ 2458 w 5094286"/>
              <a:gd name="connsiteY52" fmla="*/ 175523 h 4375690"/>
              <a:gd name="connsiteX53" fmla="*/ 2458 w 5094286"/>
              <a:gd name="connsiteY53" fmla="*/ 518423 h 4375690"/>
              <a:gd name="connsiteX54" fmla="*/ 2458 w 5094286"/>
              <a:gd name="connsiteY54" fmla="*/ 1028963 h 4375690"/>
              <a:gd name="connsiteX55" fmla="*/ 10078 w 5094286"/>
              <a:gd name="connsiteY55" fmla="*/ 1486163 h 4375690"/>
              <a:gd name="connsiteX56" fmla="*/ 10078 w 5094286"/>
              <a:gd name="connsiteY56" fmla="*/ 2004323 h 4375690"/>
              <a:gd name="connsiteX57" fmla="*/ 17698 w 5094286"/>
              <a:gd name="connsiteY57" fmla="*/ 2667263 h 4375690"/>
              <a:gd name="connsiteX0" fmla="*/ 17698 w 5095200"/>
              <a:gd name="connsiteY0" fmla="*/ 2667263 h 4375690"/>
              <a:gd name="connsiteX1" fmla="*/ 154858 w 5095200"/>
              <a:gd name="connsiteY1" fmla="*/ 2652023 h 4375690"/>
              <a:gd name="connsiteX2" fmla="*/ 246298 w 5095200"/>
              <a:gd name="connsiteY2" fmla="*/ 2606303 h 4375690"/>
              <a:gd name="connsiteX3" fmla="*/ 474898 w 5095200"/>
              <a:gd name="connsiteY3" fmla="*/ 2636783 h 4375690"/>
              <a:gd name="connsiteX4" fmla="*/ 566338 w 5095200"/>
              <a:gd name="connsiteY4" fmla="*/ 2796803 h 4375690"/>
              <a:gd name="connsiteX5" fmla="*/ 581578 w 5095200"/>
              <a:gd name="connsiteY5" fmla="*/ 3093983 h 4375690"/>
              <a:gd name="connsiteX6" fmla="*/ 596818 w 5095200"/>
              <a:gd name="connsiteY6" fmla="*/ 3276863 h 4375690"/>
              <a:gd name="connsiteX7" fmla="*/ 665398 w 5095200"/>
              <a:gd name="connsiteY7" fmla="*/ 3452123 h 4375690"/>
              <a:gd name="connsiteX8" fmla="*/ 718738 w 5095200"/>
              <a:gd name="connsiteY8" fmla="*/ 3535943 h 4375690"/>
              <a:gd name="connsiteX9" fmla="*/ 833038 w 5095200"/>
              <a:gd name="connsiteY9" fmla="*/ 3635003 h 4375690"/>
              <a:gd name="connsiteX10" fmla="*/ 977818 w 5095200"/>
              <a:gd name="connsiteY10" fmla="*/ 3749303 h 4375690"/>
              <a:gd name="connsiteX11" fmla="*/ 1084498 w 5095200"/>
              <a:gd name="connsiteY11" fmla="*/ 3863603 h 4375690"/>
              <a:gd name="connsiteX12" fmla="*/ 1404538 w 5095200"/>
              <a:gd name="connsiteY12" fmla="*/ 4076963 h 4375690"/>
              <a:gd name="connsiteX13" fmla="*/ 1648378 w 5095200"/>
              <a:gd name="connsiteY13" fmla="*/ 4145543 h 4375690"/>
              <a:gd name="connsiteX14" fmla="*/ 1854118 w 5095200"/>
              <a:gd name="connsiteY14" fmla="*/ 4252223 h 4375690"/>
              <a:gd name="connsiteX15" fmla="*/ 2052238 w 5095200"/>
              <a:gd name="connsiteY15" fmla="*/ 4328423 h 4375690"/>
              <a:gd name="connsiteX16" fmla="*/ 2204638 w 5095200"/>
              <a:gd name="connsiteY16" fmla="*/ 4366523 h 4375690"/>
              <a:gd name="connsiteX17" fmla="*/ 2334178 w 5095200"/>
              <a:gd name="connsiteY17" fmla="*/ 4374143 h 4375690"/>
              <a:gd name="connsiteX18" fmla="*/ 2631358 w 5095200"/>
              <a:gd name="connsiteY18" fmla="*/ 4351283 h 4375690"/>
              <a:gd name="connsiteX19" fmla="*/ 2791378 w 5095200"/>
              <a:gd name="connsiteY19" fmla="*/ 4153163 h 4375690"/>
              <a:gd name="connsiteX20" fmla="*/ 3096178 w 5095200"/>
              <a:gd name="connsiteY20" fmla="*/ 4038863 h 4375690"/>
              <a:gd name="connsiteX21" fmla="*/ 3157138 w 5095200"/>
              <a:gd name="connsiteY21" fmla="*/ 3924563 h 4375690"/>
              <a:gd name="connsiteX22" fmla="*/ 3202858 w 5095200"/>
              <a:gd name="connsiteY22" fmla="*/ 3817883 h 4375690"/>
              <a:gd name="connsiteX23" fmla="*/ 3233338 w 5095200"/>
              <a:gd name="connsiteY23" fmla="*/ 3749303 h 4375690"/>
              <a:gd name="connsiteX24" fmla="*/ 3484798 w 5095200"/>
              <a:gd name="connsiteY24" fmla="*/ 3566423 h 4375690"/>
              <a:gd name="connsiteX25" fmla="*/ 3553378 w 5095200"/>
              <a:gd name="connsiteY25" fmla="*/ 3459743 h 4375690"/>
              <a:gd name="connsiteX26" fmla="*/ 3637198 w 5095200"/>
              <a:gd name="connsiteY26" fmla="*/ 3360683 h 4375690"/>
              <a:gd name="connsiteX27" fmla="*/ 3682918 w 5095200"/>
              <a:gd name="connsiteY27" fmla="*/ 3238763 h 4375690"/>
              <a:gd name="connsiteX28" fmla="*/ 3637198 w 5095200"/>
              <a:gd name="connsiteY28" fmla="*/ 3109223 h 4375690"/>
              <a:gd name="connsiteX29" fmla="*/ 3385738 w 5095200"/>
              <a:gd name="connsiteY29" fmla="*/ 2850143 h 4375690"/>
              <a:gd name="connsiteX30" fmla="*/ 3271438 w 5095200"/>
              <a:gd name="connsiteY30" fmla="*/ 2743463 h 4375690"/>
              <a:gd name="connsiteX31" fmla="*/ 3202858 w 5095200"/>
              <a:gd name="connsiteY31" fmla="*/ 2583443 h 4375690"/>
              <a:gd name="connsiteX32" fmla="*/ 3164758 w 5095200"/>
              <a:gd name="connsiteY32" fmla="*/ 2217683 h 4375690"/>
              <a:gd name="connsiteX33" fmla="*/ 3065698 w 5095200"/>
              <a:gd name="connsiteY33" fmla="*/ 1890023 h 4375690"/>
              <a:gd name="connsiteX34" fmla="*/ 3164758 w 5095200"/>
              <a:gd name="connsiteY34" fmla="*/ 1760483 h 4375690"/>
              <a:gd name="connsiteX35" fmla="*/ 3256198 w 5095200"/>
              <a:gd name="connsiteY35" fmla="*/ 1638563 h 4375690"/>
              <a:gd name="connsiteX36" fmla="*/ 3370498 w 5095200"/>
              <a:gd name="connsiteY36" fmla="*/ 1486163 h 4375690"/>
              <a:gd name="connsiteX37" fmla="*/ 3763174 w 5095200"/>
              <a:gd name="connsiteY37" fmla="*/ 2392594 h 4375690"/>
              <a:gd name="connsiteX38" fmla="*/ 3845357 w 5095200"/>
              <a:gd name="connsiteY38" fmla="*/ 3809569 h 4375690"/>
              <a:gd name="connsiteX39" fmla="*/ 4373152 w 5095200"/>
              <a:gd name="connsiteY39" fmla="*/ 3992069 h 4375690"/>
              <a:gd name="connsiteX40" fmla="*/ 4562123 w 5095200"/>
              <a:gd name="connsiteY40" fmla="*/ 3117514 h 4375690"/>
              <a:gd name="connsiteX41" fmla="*/ 4735107 w 5095200"/>
              <a:gd name="connsiteY41" fmla="*/ 2343051 h 4375690"/>
              <a:gd name="connsiteX42" fmla="*/ 5089654 w 5095200"/>
              <a:gd name="connsiteY42" fmla="*/ 2104269 h 4375690"/>
              <a:gd name="connsiteX43" fmla="*/ 4941101 w 5095200"/>
              <a:gd name="connsiteY43" fmla="*/ 2013488 h 4375690"/>
              <a:gd name="connsiteX44" fmla="*/ 4611549 w 5095200"/>
              <a:gd name="connsiteY44" fmla="*/ 2029970 h 4375690"/>
              <a:gd name="connsiteX45" fmla="*/ 4397571 w 5095200"/>
              <a:gd name="connsiteY45" fmla="*/ 2038350 h 4375690"/>
              <a:gd name="connsiteX46" fmla="*/ 4313182 w 5095200"/>
              <a:gd name="connsiteY46" fmla="*/ 1409750 h 4375690"/>
              <a:gd name="connsiteX47" fmla="*/ 4406493 w 5095200"/>
              <a:gd name="connsiteY47" fmla="*/ 1135806 h 4375690"/>
              <a:gd name="connsiteX48" fmla="*/ 4422058 w 5095200"/>
              <a:gd name="connsiteY48" fmla="*/ 899423 h 4375690"/>
              <a:gd name="connsiteX49" fmla="*/ 4742098 w 5095200"/>
              <a:gd name="connsiteY49" fmla="*/ 404123 h 4375690"/>
              <a:gd name="connsiteX50" fmla="*/ 4726858 w 5095200"/>
              <a:gd name="connsiteY50" fmla="*/ 30743 h 4375690"/>
              <a:gd name="connsiteX51" fmla="*/ 10078 w 5095200"/>
              <a:gd name="connsiteY51" fmla="*/ 38363 h 4375690"/>
              <a:gd name="connsiteX52" fmla="*/ 2458 w 5095200"/>
              <a:gd name="connsiteY52" fmla="*/ 175523 h 4375690"/>
              <a:gd name="connsiteX53" fmla="*/ 2458 w 5095200"/>
              <a:gd name="connsiteY53" fmla="*/ 518423 h 4375690"/>
              <a:gd name="connsiteX54" fmla="*/ 2458 w 5095200"/>
              <a:gd name="connsiteY54" fmla="*/ 1028963 h 4375690"/>
              <a:gd name="connsiteX55" fmla="*/ 10078 w 5095200"/>
              <a:gd name="connsiteY55" fmla="*/ 1486163 h 4375690"/>
              <a:gd name="connsiteX56" fmla="*/ 10078 w 5095200"/>
              <a:gd name="connsiteY56" fmla="*/ 2004323 h 4375690"/>
              <a:gd name="connsiteX57" fmla="*/ 17698 w 5095200"/>
              <a:gd name="connsiteY57" fmla="*/ 2667263 h 4375690"/>
              <a:gd name="connsiteX0" fmla="*/ 17698 w 5095212"/>
              <a:gd name="connsiteY0" fmla="*/ 2667263 h 4375690"/>
              <a:gd name="connsiteX1" fmla="*/ 154858 w 5095212"/>
              <a:gd name="connsiteY1" fmla="*/ 2652023 h 4375690"/>
              <a:gd name="connsiteX2" fmla="*/ 246298 w 5095212"/>
              <a:gd name="connsiteY2" fmla="*/ 2606303 h 4375690"/>
              <a:gd name="connsiteX3" fmla="*/ 474898 w 5095212"/>
              <a:gd name="connsiteY3" fmla="*/ 2636783 h 4375690"/>
              <a:gd name="connsiteX4" fmla="*/ 566338 w 5095212"/>
              <a:gd name="connsiteY4" fmla="*/ 2796803 h 4375690"/>
              <a:gd name="connsiteX5" fmla="*/ 581578 w 5095212"/>
              <a:gd name="connsiteY5" fmla="*/ 3093983 h 4375690"/>
              <a:gd name="connsiteX6" fmla="*/ 596818 w 5095212"/>
              <a:gd name="connsiteY6" fmla="*/ 3276863 h 4375690"/>
              <a:gd name="connsiteX7" fmla="*/ 665398 w 5095212"/>
              <a:gd name="connsiteY7" fmla="*/ 3452123 h 4375690"/>
              <a:gd name="connsiteX8" fmla="*/ 718738 w 5095212"/>
              <a:gd name="connsiteY8" fmla="*/ 3535943 h 4375690"/>
              <a:gd name="connsiteX9" fmla="*/ 833038 w 5095212"/>
              <a:gd name="connsiteY9" fmla="*/ 3635003 h 4375690"/>
              <a:gd name="connsiteX10" fmla="*/ 977818 w 5095212"/>
              <a:gd name="connsiteY10" fmla="*/ 3749303 h 4375690"/>
              <a:gd name="connsiteX11" fmla="*/ 1084498 w 5095212"/>
              <a:gd name="connsiteY11" fmla="*/ 3863603 h 4375690"/>
              <a:gd name="connsiteX12" fmla="*/ 1404538 w 5095212"/>
              <a:gd name="connsiteY12" fmla="*/ 4076963 h 4375690"/>
              <a:gd name="connsiteX13" fmla="*/ 1648378 w 5095212"/>
              <a:gd name="connsiteY13" fmla="*/ 4145543 h 4375690"/>
              <a:gd name="connsiteX14" fmla="*/ 1854118 w 5095212"/>
              <a:gd name="connsiteY14" fmla="*/ 4252223 h 4375690"/>
              <a:gd name="connsiteX15" fmla="*/ 2052238 w 5095212"/>
              <a:gd name="connsiteY15" fmla="*/ 4328423 h 4375690"/>
              <a:gd name="connsiteX16" fmla="*/ 2204638 w 5095212"/>
              <a:gd name="connsiteY16" fmla="*/ 4366523 h 4375690"/>
              <a:gd name="connsiteX17" fmla="*/ 2334178 w 5095212"/>
              <a:gd name="connsiteY17" fmla="*/ 4374143 h 4375690"/>
              <a:gd name="connsiteX18" fmla="*/ 2631358 w 5095212"/>
              <a:gd name="connsiteY18" fmla="*/ 4351283 h 4375690"/>
              <a:gd name="connsiteX19" fmla="*/ 2791378 w 5095212"/>
              <a:gd name="connsiteY19" fmla="*/ 4153163 h 4375690"/>
              <a:gd name="connsiteX20" fmla="*/ 3096178 w 5095212"/>
              <a:gd name="connsiteY20" fmla="*/ 4038863 h 4375690"/>
              <a:gd name="connsiteX21" fmla="*/ 3157138 w 5095212"/>
              <a:gd name="connsiteY21" fmla="*/ 3924563 h 4375690"/>
              <a:gd name="connsiteX22" fmla="*/ 3202858 w 5095212"/>
              <a:gd name="connsiteY22" fmla="*/ 3817883 h 4375690"/>
              <a:gd name="connsiteX23" fmla="*/ 3233338 w 5095212"/>
              <a:gd name="connsiteY23" fmla="*/ 3749303 h 4375690"/>
              <a:gd name="connsiteX24" fmla="*/ 3484798 w 5095212"/>
              <a:gd name="connsiteY24" fmla="*/ 3566423 h 4375690"/>
              <a:gd name="connsiteX25" fmla="*/ 3553378 w 5095212"/>
              <a:gd name="connsiteY25" fmla="*/ 3459743 h 4375690"/>
              <a:gd name="connsiteX26" fmla="*/ 3637198 w 5095212"/>
              <a:gd name="connsiteY26" fmla="*/ 3360683 h 4375690"/>
              <a:gd name="connsiteX27" fmla="*/ 3682918 w 5095212"/>
              <a:gd name="connsiteY27" fmla="*/ 3238763 h 4375690"/>
              <a:gd name="connsiteX28" fmla="*/ 3637198 w 5095212"/>
              <a:gd name="connsiteY28" fmla="*/ 3109223 h 4375690"/>
              <a:gd name="connsiteX29" fmla="*/ 3385738 w 5095212"/>
              <a:gd name="connsiteY29" fmla="*/ 2850143 h 4375690"/>
              <a:gd name="connsiteX30" fmla="*/ 3271438 w 5095212"/>
              <a:gd name="connsiteY30" fmla="*/ 2743463 h 4375690"/>
              <a:gd name="connsiteX31" fmla="*/ 3202858 w 5095212"/>
              <a:gd name="connsiteY31" fmla="*/ 2583443 h 4375690"/>
              <a:gd name="connsiteX32" fmla="*/ 3164758 w 5095212"/>
              <a:gd name="connsiteY32" fmla="*/ 2217683 h 4375690"/>
              <a:gd name="connsiteX33" fmla="*/ 3065698 w 5095212"/>
              <a:gd name="connsiteY33" fmla="*/ 1890023 h 4375690"/>
              <a:gd name="connsiteX34" fmla="*/ 3164758 w 5095212"/>
              <a:gd name="connsiteY34" fmla="*/ 1760483 h 4375690"/>
              <a:gd name="connsiteX35" fmla="*/ 3256198 w 5095212"/>
              <a:gd name="connsiteY35" fmla="*/ 1638563 h 4375690"/>
              <a:gd name="connsiteX36" fmla="*/ 3370498 w 5095212"/>
              <a:gd name="connsiteY36" fmla="*/ 1486163 h 4375690"/>
              <a:gd name="connsiteX37" fmla="*/ 3763174 w 5095212"/>
              <a:gd name="connsiteY37" fmla="*/ 2392594 h 4375690"/>
              <a:gd name="connsiteX38" fmla="*/ 3845357 w 5095212"/>
              <a:gd name="connsiteY38" fmla="*/ 3809569 h 4375690"/>
              <a:gd name="connsiteX39" fmla="*/ 4373152 w 5095212"/>
              <a:gd name="connsiteY39" fmla="*/ 3992069 h 4375690"/>
              <a:gd name="connsiteX40" fmla="*/ 4562123 w 5095212"/>
              <a:gd name="connsiteY40" fmla="*/ 3117514 h 4375690"/>
              <a:gd name="connsiteX41" fmla="*/ 4735107 w 5095212"/>
              <a:gd name="connsiteY41" fmla="*/ 2343051 h 4375690"/>
              <a:gd name="connsiteX42" fmla="*/ 5089654 w 5095212"/>
              <a:gd name="connsiteY42" fmla="*/ 2104269 h 4375690"/>
              <a:gd name="connsiteX43" fmla="*/ 4941385 w 5095212"/>
              <a:gd name="connsiteY43" fmla="*/ 1947725 h 4375690"/>
              <a:gd name="connsiteX44" fmla="*/ 4611549 w 5095212"/>
              <a:gd name="connsiteY44" fmla="*/ 2029970 h 4375690"/>
              <a:gd name="connsiteX45" fmla="*/ 4397571 w 5095212"/>
              <a:gd name="connsiteY45" fmla="*/ 2038350 h 4375690"/>
              <a:gd name="connsiteX46" fmla="*/ 4313182 w 5095212"/>
              <a:gd name="connsiteY46" fmla="*/ 1409750 h 4375690"/>
              <a:gd name="connsiteX47" fmla="*/ 4406493 w 5095212"/>
              <a:gd name="connsiteY47" fmla="*/ 1135806 h 4375690"/>
              <a:gd name="connsiteX48" fmla="*/ 4422058 w 5095212"/>
              <a:gd name="connsiteY48" fmla="*/ 899423 h 4375690"/>
              <a:gd name="connsiteX49" fmla="*/ 4742098 w 5095212"/>
              <a:gd name="connsiteY49" fmla="*/ 404123 h 4375690"/>
              <a:gd name="connsiteX50" fmla="*/ 4726858 w 5095212"/>
              <a:gd name="connsiteY50" fmla="*/ 30743 h 4375690"/>
              <a:gd name="connsiteX51" fmla="*/ 10078 w 5095212"/>
              <a:gd name="connsiteY51" fmla="*/ 38363 h 4375690"/>
              <a:gd name="connsiteX52" fmla="*/ 2458 w 5095212"/>
              <a:gd name="connsiteY52" fmla="*/ 175523 h 4375690"/>
              <a:gd name="connsiteX53" fmla="*/ 2458 w 5095212"/>
              <a:gd name="connsiteY53" fmla="*/ 518423 h 4375690"/>
              <a:gd name="connsiteX54" fmla="*/ 2458 w 5095212"/>
              <a:gd name="connsiteY54" fmla="*/ 1028963 h 4375690"/>
              <a:gd name="connsiteX55" fmla="*/ 10078 w 5095212"/>
              <a:gd name="connsiteY55" fmla="*/ 1486163 h 4375690"/>
              <a:gd name="connsiteX56" fmla="*/ 10078 w 5095212"/>
              <a:gd name="connsiteY56" fmla="*/ 2004323 h 4375690"/>
              <a:gd name="connsiteX57" fmla="*/ 17698 w 5095212"/>
              <a:gd name="connsiteY57" fmla="*/ 2667263 h 4375690"/>
              <a:gd name="connsiteX0" fmla="*/ 17698 w 5095212"/>
              <a:gd name="connsiteY0" fmla="*/ 2667263 h 4375690"/>
              <a:gd name="connsiteX1" fmla="*/ 154858 w 5095212"/>
              <a:gd name="connsiteY1" fmla="*/ 2652023 h 4375690"/>
              <a:gd name="connsiteX2" fmla="*/ 246298 w 5095212"/>
              <a:gd name="connsiteY2" fmla="*/ 2606303 h 4375690"/>
              <a:gd name="connsiteX3" fmla="*/ 474898 w 5095212"/>
              <a:gd name="connsiteY3" fmla="*/ 2636783 h 4375690"/>
              <a:gd name="connsiteX4" fmla="*/ 566338 w 5095212"/>
              <a:gd name="connsiteY4" fmla="*/ 2796803 h 4375690"/>
              <a:gd name="connsiteX5" fmla="*/ 581578 w 5095212"/>
              <a:gd name="connsiteY5" fmla="*/ 3093983 h 4375690"/>
              <a:gd name="connsiteX6" fmla="*/ 596818 w 5095212"/>
              <a:gd name="connsiteY6" fmla="*/ 3276863 h 4375690"/>
              <a:gd name="connsiteX7" fmla="*/ 665398 w 5095212"/>
              <a:gd name="connsiteY7" fmla="*/ 3452123 h 4375690"/>
              <a:gd name="connsiteX8" fmla="*/ 718738 w 5095212"/>
              <a:gd name="connsiteY8" fmla="*/ 3535943 h 4375690"/>
              <a:gd name="connsiteX9" fmla="*/ 833038 w 5095212"/>
              <a:gd name="connsiteY9" fmla="*/ 3635003 h 4375690"/>
              <a:gd name="connsiteX10" fmla="*/ 977818 w 5095212"/>
              <a:gd name="connsiteY10" fmla="*/ 3749303 h 4375690"/>
              <a:gd name="connsiteX11" fmla="*/ 1084498 w 5095212"/>
              <a:gd name="connsiteY11" fmla="*/ 3863603 h 4375690"/>
              <a:gd name="connsiteX12" fmla="*/ 1404538 w 5095212"/>
              <a:gd name="connsiteY12" fmla="*/ 4076963 h 4375690"/>
              <a:gd name="connsiteX13" fmla="*/ 1648378 w 5095212"/>
              <a:gd name="connsiteY13" fmla="*/ 4145543 h 4375690"/>
              <a:gd name="connsiteX14" fmla="*/ 1854118 w 5095212"/>
              <a:gd name="connsiteY14" fmla="*/ 4252223 h 4375690"/>
              <a:gd name="connsiteX15" fmla="*/ 2052238 w 5095212"/>
              <a:gd name="connsiteY15" fmla="*/ 4328423 h 4375690"/>
              <a:gd name="connsiteX16" fmla="*/ 2204638 w 5095212"/>
              <a:gd name="connsiteY16" fmla="*/ 4366523 h 4375690"/>
              <a:gd name="connsiteX17" fmla="*/ 2334178 w 5095212"/>
              <a:gd name="connsiteY17" fmla="*/ 4374143 h 4375690"/>
              <a:gd name="connsiteX18" fmla="*/ 2631358 w 5095212"/>
              <a:gd name="connsiteY18" fmla="*/ 4351283 h 4375690"/>
              <a:gd name="connsiteX19" fmla="*/ 2791378 w 5095212"/>
              <a:gd name="connsiteY19" fmla="*/ 4153163 h 4375690"/>
              <a:gd name="connsiteX20" fmla="*/ 3096178 w 5095212"/>
              <a:gd name="connsiteY20" fmla="*/ 4038863 h 4375690"/>
              <a:gd name="connsiteX21" fmla="*/ 3157138 w 5095212"/>
              <a:gd name="connsiteY21" fmla="*/ 3924563 h 4375690"/>
              <a:gd name="connsiteX22" fmla="*/ 3202858 w 5095212"/>
              <a:gd name="connsiteY22" fmla="*/ 3817883 h 4375690"/>
              <a:gd name="connsiteX23" fmla="*/ 3233338 w 5095212"/>
              <a:gd name="connsiteY23" fmla="*/ 3749303 h 4375690"/>
              <a:gd name="connsiteX24" fmla="*/ 3484798 w 5095212"/>
              <a:gd name="connsiteY24" fmla="*/ 3566423 h 4375690"/>
              <a:gd name="connsiteX25" fmla="*/ 3553378 w 5095212"/>
              <a:gd name="connsiteY25" fmla="*/ 3459743 h 4375690"/>
              <a:gd name="connsiteX26" fmla="*/ 3637198 w 5095212"/>
              <a:gd name="connsiteY26" fmla="*/ 3360683 h 4375690"/>
              <a:gd name="connsiteX27" fmla="*/ 3682918 w 5095212"/>
              <a:gd name="connsiteY27" fmla="*/ 3238763 h 4375690"/>
              <a:gd name="connsiteX28" fmla="*/ 3637198 w 5095212"/>
              <a:gd name="connsiteY28" fmla="*/ 3109223 h 4375690"/>
              <a:gd name="connsiteX29" fmla="*/ 3385738 w 5095212"/>
              <a:gd name="connsiteY29" fmla="*/ 2850143 h 4375690"/>
              <a:gd name="connsiteX30" fmla="*/ 3271438 w 5095212"/>
              <a:gd name="connsiteY30" fmla="*/ 2743463 h 4375690"/>
              <a:gd name="connsiteX31" fmla="*/ 3202858 w 5095212"/>
              <a:gd name="connsiteY31" fmla="*/ 2583443 h 4375690"/>
              <a:gd name="connsiteX32" fmla="*/ 3164758 w 5095212"/>
              <a:gd name="connsiteY32" fmla="*/ 2217683 h 4375690"/>
              <a:gd name="connsiteX33" fmla="*/ 3065698 w 5095212"/>
              <a:gd name="connsiteY33" fmla="*/ 1890023 h 4375690"/>
              <a:gd name="connsiteX34" fmla="*/ 3164758 w 5095212"/>
              <a:gd name="connsiteY34" fmla="*/ 1760483 h 4375690"/>
              <a:gd name="connsiteX35" fmla="*/ 3256198 w 5095212"/>
              <a:gd name="connsiteY35" fmla="*/ 1638563 h 4375690"/>
              <a:gd name="connsiteX36" fmla="*/ 3370498 w 5095212"/>
              <a:gd name="connsiteY36" fmla="*/ 1486163 h 4375690"/>
              <a:gd name="connsiteX37" fmla="*/ 3763174 w 5095212"/>
              <a:gd name="connsiteY37" fmla="*/ 2392594 h 4375690"/>
              <a:gd name="connsiteX38" fmla="*/ 3845357 w 5095212"/>
              <a:gd name="connsiteY38" fmla="*/ 3809569 h 4375690"/>
              <a:gd name="connsiteX39" fmla="*/ 4373152 w 5095212"/>
              <a:gd name="connsiteY39" fmla="*/ 3992069 h 4375690"/>
              <a:gd name="connsiteX40" fmla="*/ 4562123 w 5095212"/>
              <a:gd name="connsiteY40" fmla="*/ 3117514 h 4375690"/>
              <a:gd name="connsiteX41" fmla="*/ 4735107 w 5095212"/>
              <a:gd name="connsiteY41" fmla="*/ 2343051 h 4375690"/>
              <a:gd name="connsiteX42" fmla="*/ 5089654 w 5095212"/>
              <a:gd name="connsiteY42" fmla="*/ 2104269 h 4375690"/>
              <a:gd name="connsiteX43" fmla="*/ 4941385 w 5095212"/>
              <a:gd name="connsiteY43" fmla="*/ 1947725 h 4375690"/>
              <a:gd name="connsiteX44" fmla="*/ 4611549 w 5095212"/>
              <a:gd name="connsiteY44" fmla="*/ 2029970 h 4375690"/>
              <a:gd name="connsiteX45" fmla="*/ 4397824 w 5095212"/>
              <a:gd name="connsiteY45" fmla="*/ 1997303 h 4375690"/>
              <a:gd name="connsiteX46" fmla="*/ 4313182 w 5095212"/>
              <a:gd name="connsiteY46" fmla="*/ 1409750 h 4375690"/>
              <a:gd name="connsiteX47" fmla="*/ 4406493 w 5095212"/>
              <a:gd name="connsiteY47" fmla="*/ 1135806 h 4375690"/>
              <a:gd name="connsiteX48" fmla="*/ 4422058 w 5095212"/>
              <a:gd name="connsiteY48" fmla="*/ 899423 h 4375690"/>
              <a:gd name="connsiteX49" fmla="*/ 4742098 w 5095212"/>
              <a:gd name="connsiteY49" fmla="*/ 404123 h 4375690"/>
              <a:gd name="connsiteX50" fmla="*/ 4726858 w 5095212"/>
              <a:gd name="connsiteY50" fmla="*/ 30743 h 4375690"/>
              <a:gd name="connsiteX51" fmla="*/ 10078 w 5095212"/>
              <a:gd name="connsiteY51" fmla="*/ 38363 h 4375690"/>
              <a:gd name="connsiteX52" fmla="*/ 2458 w 5095212"/>
              <a:gd name="connsiteY52" fmla="*/ 175523 h 4375690"/>
              <a:gd name="connsiteX53" fmla="*/ 2458 w 5095212"/>
              <a:gd name="connsiteY53" fmla="*/ 518423 h 4375690"/>
              <a:gd name="connsiteX54" fmla="*/ 2458 w 5095212"/>
              <a:gd name="connsiteY54" fmla="*/ 1028963 h 4375690"/>
              <a:gd name="connsiteX55" fmla="*/ 10078 w 5095212"/>
              <a:gd name="connsiteY55" fmla="*/ 1486163 h 4375690"/>
              <a:gd name="connsiteX56" fmla="*/ 10078 w 5095212"/>
              <a:gd name="connsiteY56" fmla="*/ 2004323 h 4375690"/>
              <a:gd name="connsiteX57" fmla="*/ 17698 w 509521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247918 w 5096832"/>
              <a:gd name="connsiteY2" fmla="*/ 2606303 h 4375690"/>
              <a:gd name="connsiteX3" fmla="*/ 476518 w 5096832"/>
              <a:gd name="connsiteY3" fmla="*/ 2636783 h 4375690"/>
              <a:gd name="connsiteX4" fmla="*/ 567958 w 5096832"/>
              <a:gd name="connsiteY4" fmla="*/ 2796803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476518 w 5096832"/>
              <a:gd name="connsiteY3" fmla="*/ 2636783 h 4375690"/>
              <a:gd name="connsiteX4" fmla="*/ 567958 w 5096832"/>
              <a:gd name="connsiteY4" fmla="*/ 2796803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567958 w 5096832"/>
              <a:gd name="connsiteY4" fmla="*/ 2796803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329080 w 5096832"/>
              <a:gd name="connsiteY4" fmla="*/ 2978249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329080 w 5096832"/>
              <a:gd name="connsiteY4" fmla="*/ 2978249 h 4375690"/>
              <a:gd name="connsiteX5" fmla="*/ 385512 w 5096832"/>
              <a:gd name="connsiteY5" fmla="*/ 3176590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329080 w 5096832"/>
              <a:gd name="connsiteY4" fmla="*/ 2978249 h 4375690"/>
              <a:gd name="connsiteX5" fmla="*/ 385512 w 5096832"/>
              <a:gd name="connsiteY5" fmla="*/ 3176590 h 4375690"/>
              <a:gd name="connsiteX6" fmla="*/ 491375 w 5096832"/>
              <a:gd name="connsiteY6" fmla="*/ 3384198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329080 w 5096832"/>
              <a:gd name="connsiteY3" fmla="*/ 2978249 h 4375690"/>
              <a:gd name="connsiteX4" fmla="*/ 385512 w 5096832"/>
              <a:gd name="connsiteY4" fmla="*/ 3176590 h 4375690"/>
              <a:gd name="connsiteX5" fmla="*/ 491375 w 5096832"/>
              <a:gd name="connsiteY5" fmla="*/ 3384198 h 4375690"/>
              <a:gd name="connsiteX6" fmla="*/ 667018 w 5096832"/>
              <a:gd name="connsiteY6" fmla="*/ 3452123 h 4375690"/>
              <a:gd name="connsiteX7" fmla="*/ 720358 w 5096832"/>
              <a:gd name="connsiteY7" fmla="*/ 3535943 h 4375690"/>
              <a:gd name="connsiteX8" fmla="*/ 834658 w 5096832"/>
              <a:gd name="connsiteY8" fmla="*/ 3635003 h 4375690"/>
              <a:gd name="connsiteX9" fmla="*/ 979438 w 5096832"/>
              <a:gd name="connsiteY9" fmla="*/ 3749303 h 4375690"/>
              <a:gd name="connsiteX10" fmla="*/ 1086118 w 5096832"/>
              <a:gd name="connsiteY10" fmla="*/ 3863603 h 4375690"/>
              <a:gd name="connsiteX11" fmla="*/ 1406158 w 5096832"/>
              <a:gd name="connsiteY11" fmla="*/ 4076963 h 4375690"/>
              <a:gd name="connsiteX12" fmla="*/ 1649998 w 5096832"/>
              <a:gd name="connsiteY12" fmla="*/ 4145543 h 4375690"/>
              <a:gd name="connsiteX13" fmla="*/ 1855738 w 5096832"/>
              <a:gd name="connsiteY13" fmla="*/ 4252223 h 4375690"/>
              <a:gd name="connsiteX14" fmla="*/ 2053858 w 5096832"/>
              <a:gd name="connsiteY14" fmla="*/ 4328423 h 4375690"/>
              <a:gd name="connsiteX15" fmla="*/ 2206258 w 5096832"/>
              <a:gd name="connsiteY15" fmla="*/ 4366523 h 4375690"/>
              <a:gd name="connsiteX16" fmla="*/ 2335798 w 5096832"/>
              <a:gd name="connsiteY16" fmla="*/ 4374143 h 4375690"/>
              <a:gd name="connsiteX17" fmla="*/ 2632978 w 5096832"/>
              <a:gd name="connsiteY17" fmla="*/ 4351283 h 4375690"/>
              <a:gd name="connsiteX18" fmla="*/ 2792998 w 5096832"/>
              <a:gd name="connsiteY18" fmla="*/ 4153163 h 4375690"/>
              <a:gd name="connsiteX19" fmla="*/ 3097798 w 5096832"/>
              <a:gd name="connsiteY19" fmla="*/ 4038863 h 4375690"/>
              <a:gd name="connsiteX20" fmla="*/ 3158758 w 5096832"/>
              <a:gd name="connsiteY20" fmla="*/ 3924563 h 4375690"/>
              <a:gd name="connsiteX21" fmla="*/ 3204478 w 5096832"/>
              <a:gd name="connsiteY21" fmla="*/ 3817883 h 4375690"/>
              <a:gd name="connsiteX22" fmla="*/ 3234958 w 5096832"/>
              <a:gd name="connsiteY22" fmla="*/ 3749303 h 4375690"/>
              <a:gd name="connsiteX23" fmla="*/ 3486418 w 5096832"/>
              <a:gd name="connsiteY23" fmla="*/ 3566423 h 4375690"/>
              <a:gd name="connsiteX24" fmla="*/ 3554998 w 5096832"/>
              <a:gd name="connsiteY24" fmla="*/ 3459743 h 4375690"/>
              <a:gd name="connsiteX25" fmla="*/ 3638818 w 5096832"/>
              <a:gd name="connsiteY25" fmla="*/ 3360683 h 4375690"/>
              <a:gd name="connsiteX26" fmla="*/ 3684538 w 5096832"/>
              <a:gd name="connsiteY26" fmla="*/ 3238763 h 4375690"/>
              <a:gd name="connsiteX27" fmla="*/ 3638818 w 5096832"/>
              <a:gd name="connsiteY27" fmla="*/ 3109223 h 4375690"/>
              <a:gd name="connsiteX28" fmla="*/ 3387358 w 5096832"/>
              <a:gd name="connsiteY28" fmla="*/ 2850143 h 4375690"/>
              <a:gd name="connsiteX29" fmla="*/ 3273058 w 5096832"/>
              <a:gd name="connsiteY29" fmla="*/ 2743463 h 4375690"/>
              <a:gd name="connsiteX30" fmla="*/ 3204478 w 5096832"/>
              <a:gd name="connsiteY30" fmla="*/ 2583443 h 4375690"/>
              <a:gd name="connsiteX31" fmla="*/ 3166378 w 5096832"/>
              <a:gd name="connsiteY31" fmla="*/ 2217683 h 4375690"/>
              <a:gd name="connsiteX32" fmla="*/ 3067318 w 5096832"/>
              <a:gd name="connsiteY32" fmla="*/ 1890023 h 4375690"/>
              <a:gd name="connsiteX33" fmla="*/ 3166378 w 5096832"/>
              <a:gd name="connsiteY33" fmla="*/ 1760483 h 4375690"/>
              <a:gd name="connsiteX34" fmla="*/ 3257818 w 5096832"/>
              <a:gd name="connsiteY34" fmla="*/ 1638563 h 4375690"/>
              <a:gd name="connsiteX35" fmla="*/ 3372118 w 5096832"/>
              <a:gd name="connsiteY35" fmla="*/ 1486163 h 4375690"/>
              <a:gd name="connsiteX36" fmla="*/ 3764794 w 5096832"/>
              <a:gd name="connsiteY36" fmla="*/ 2392594 h 4375690"/>
              <a:gd name="connsiteX37" fmla="*/ 3846977 w 5096832"/>
              <a:gd name="connsiteY37" fmla="*/ 3809569 h 4375690"/>
              <a:gd name="connsiteX38" fmla="*/ 4374772 w 5096832"/>
              <a:gd name="connsiteY38" fmla="*/ 3992069 h 4375690"/>
              <a:gd name="connsiteX39" fmla="*/ 4563743 w 5096832"/>
              <a:gd name="connsiteY39" fmla="*/ 3117514 h 4375690"/>
              <a:gd name="connsiteX40" fmla="*/ 4736727 w 5096832"/>
              <a:gd name="connsiteY40" fmla="*/ 2343051 h 4375690"/>
              <a:gd name="connsiteX41" fmla="*/ 5091274 w 5096832"/>
              <a:gd name="connsiteY41" fmla="*/ 2104269 h 4375690"/>
              <a:gd name="connsiteX42" fmla="*/ 4943005 w 5096832"/>
              <a:gd name="connsiteY42" fmla="*/ 1947725 h 4375690"/>
              <a:gd name="connsiteX43" fmla="*/ 4613169 w 5096832"/>
              <a:gd name="connsiteY43" fmla="*/ 2029970 h 4375690"/>
              <a:gd name="connsiteX44" fmla="*/ 4399444 w 5096832"/>
              <a:gd name="connsiteY44" fmla="*/ 1997303 h 4375690"/>
              <a:gd name="connsiteX45" fmla="*/ 4314802 w 5096832"/>
              <a:gd name="connsiteY45" fmla="*/ 1409750 h 4375690"/>
              <a:gd name="connsiteX46" fmla="*/ 4408113 w 5096832"/>
              <a:gd name="connsiteY46" fmla="*/ 1135806 h 4375690"/>
              <a:gd name="connsiteX47" fmla="*/ 4423678 w 5096832"/>
              <a:gd name="connsiteY47" fmla="*/ 899423 h 4375690"/>
              <a:gd name="connsiteX48" fmla="*/ 4743718 w 5096832"/>
              <a:gd name="connsiteY48" fmla="*/ 404123 h 4375690"/>
              <a:gd name="connsiteX49" fmla="*/ 4728478 w 5096832"/>
              <a:gd name="connsiteY49" fmla="*/ 30743 h 4375690"/>
              <a:gd name="connsiteX50" fmla="*/ 11698 w 5096832"/>
              <a:gd name="connsiteY50" fmla="*/ 38363 h 4375690"/>
              <a:gd name="connsiteX51" fmla="*/ 4078 w 5096832"/>
              <a:gd name="connsiteY51" fmla="*/ 175523 h 4375690"/>
              <a:gd name="connsiteX52" fmla="*/ 4078 w 5096832"/>
              <a:gd name="connsiteY52" fmla="*/ 518423 h 4375690"/>
              <a:gd name="connsiteX53" fmla="*/ 4078 w 5096832"/>
              <a:gd name="connsiteY53" fmla="*/ 1028963 h 4375690"/>
              <a:gd name="connsiteX54" fmla="*/ 11698 w 5096832"/>
              <a:gd name="connsiteY54" fmla="*/ 1486163 h 4375690"/>
              <a:gd name="connsiteX55" fmla="*/ 11698 w 5096832"/>
              <a:gd name="connsiteY55" fmla="*/ 2004323 h 4375690"/>
              <a:gd name="connsiteX56" fmla="*/ 19318 w 5096832"/>
              <a:gd name="connsiteY56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29080 w 5096832"/>
              <a:gd name="connsiteY2" fmla="*/ 2978249 h 4375690"/>
              <a:gd name="connsiteX3" fmla="*/ 385512 w 5096832"/>
              <a:gd name="connsiteY3" fmla="*/ 3176590 h 4375690"/>
              <a:gd name="connsiteX4" fmla="*/ 491375 w 5096832"/>
              <a:gd name="connsiteY4" fmla="*/ 3384198 h 4375690"/>
              <a:gd name="connsiteX5" fmla="*/ 667018 w 5096832"/>
              <a:gd name="connsiteY5" fmla="*/ 3452123 h 4375690"/>
              <a:gd name="connsiteX6" fmla="*/ 720358 w 5096832"/>
              <a:gd name="connsiteY6" fmla="*/ 3535943 h 4375690"/>
              <a:gd name="connsiteX7" fmla="*/ 834658 w 5096832"/>
              <a:gd name="connsiteY7" fmla="*/ 3635003 h 4375690"/>
              <a:gd name="connsiteX8" fmla="*/ 979438 w 5096832"/>
              <a:gd name="connsiteY8" fmla="*/ 3749303 h 4375690"/>
              <a:gd name="connsiteX9" fmla="*/ 1086118 w 5096832"/>
              <a:gd name="connsiteY9" fmla="*/ 3863603 h 4375690"/>
              <a:gd name="connsiteX10" fmla="*/ 1406158 w 5096832"/>
              <a:gd name="connsiteY10" fmla="*/ 4076963 h 4375690"/>
              <a:gd name="connsiteX11" fmla="*/ 1649998 w 5096832"/>
              <a:gd name="connsiteY11" fmla="*/ 4145543 h 4375690"/>
              <a:gd name="connsiteX12" fmla="*/ 1855738 w 5096832"/>
              <a:gd name="connsiteY12" fmla="*/ 4252223 h 4375690"/>
              <a:gd name="connsiteX13" fmla="*/ 2053858 w 5096832"/>
              <a:gd name="connsiteY13" fmla="*/ 4328423 h 4375690"/>
              <a:gd name="connsiteX14" fmla="*/ 2206258 w 5096832"/>
              <a:gd name="connsiteY14" fmla="*/ 4366523 h 4375690"/>
              <a:gd name="connsiteX15" fmla="*/ 2335798 w 5096832"/>
              <a:gd name="connsiteY15" fmla="*/ 4374143 h 4375690"/>
              <a:gd name="connsiteX16" fmla="*/ 2632978 w 5096832"/>
              <a:gd name="connsiteY16" fmla="*/ 4351283 h 4375690"/>
              <a:gd name="connsiteX17" fmla="*/ 2792998 w 5096832"/>
              <a:gd name="connsiteY17" fmla="*/ 4153163 h 4375690"/>
              <a:gd name="connsiteX18" fmla="*/ 3097798 w 5096832"/>
              <a:gd name="connsiteY18" fmla="*/ 4038863 h 4375690"/>
              <a:gd name="connsiteX19" fmla="*/ 3158758 w 5096832"/>
              <a:gd name="connsiteY19" fmla="*/ 3924563 h 4375690"/>
              <a:gd name="connsiteX20" fmla="*/ 3204478 w 5096832"/>
              <a:gd name="connsiteY20" fmla="*/ 3817883 h 4375690"/>
              <a:gd name="connsiteX21" fmla="*/ 3234958 w 5096832"/>
              <a:gd name="connsiteY21" fmla="*/ 3749303 h 4375690"/>
              <a:gd name="connsiteX22" fmla="*/ 3486418 w 5096832"/>
              <a:gd name="connsiteY22" fmla="*/ 3566423 h 4375690"/>
              <a:gd name="connsiteX23" fmla="*/ 3554998 w 5096832"/>
              <a:gd name="connsiteY23" fmla="*/ 3459743 h 4375690"/>
              <a:gd name="connsiteX24" fmla="*/ 3638818 w 5096832"/>
              <a:gd name="connsiteY24" fmla="*/ 3360683 h 4375690"/>
              <a:gd name="connsiteX25" fmla="*/ 3684538 w 5096832"/>
              <a:gd name="connsiteY25" fmla="*/ 3238763 h 4375690"/>
              <a:gd name="connsiteX26" fmla="*/ 3638818 w 5096832"/>
              <a:gd name="connsiteY26" fmla="*/ 3109223 h 4375690"/>
              <a:gd name="connsiteX27" fmla="*/ 3387358 w 5096832"/>
              <a:gd name="connsiteY27" fmla="*/ 2850143 h 4375690"/>
              <a:gd name="connsiteX28" fmla="*/ 3273058 w 5096832"/>
              <a:gd name="connsiteY28" fmla="*/ 2743463 h 4375690"/>
              <a:gd name="connsiteX29" fmla="*/ 3204478 w 5096832"/>
              <a:gd name="connsiteY29" fmla="*/ 2583443 h 4375690"/>
              <a:gd name="connsiteX30" fmla="*/ 3166378 w 5096832"/>
              <a:gd name="connsiteY30" fmla="*/ 2217683 h 4375690"/>
              <a:gd name="connsiteX31" fmla="*/ 3067318 w 5096832"/>
              <a:gd name="connsiteY31" fmla="*/ 1890023 h 4375690"/>
              <a:gd name="connsiteX32" fmla="*/ 3166378 w 5096832"/>
              <a:gd name="connsiteY32" fmla="*/ 1760483 h 4375690"/>
              <a:gd name="connsiteX33" fmla="*/ 3257818 w 5096832"/>
              <a:gd name="connsiteY33" fmla="*/ 1638563 h 4375690"/>
              <a:gd name="connsiteX34" fmla="*/ 3372118 w 5096832"/>
              <a:gd name="connsiteY34" fmla="*/ 1486163 h 4375690"/>
              <a:gd name="connsiteX35" fmla="*/ 3764794 w 5096832"/>
              <a:gd name="connsiteY35" fmla="*/ 2392594 h 4375690"/>
              <a:gd name="connsiteX36" fmla="*/ 3846977 w 5096832"/>
              <a:gd name="connsiteY36" fmla="*/ 3809569 h 4375690"/>
              <a:gd name="connsiteX37" fmla="*/ 4374772 w 5096832"/>
              <a:gd name="connsiteY37" fmla="*/ 3992069 h 4375690"/>
              <a:gd name="connsiteX38" fmla="*/ 4563743 w 5096832"/>
              <a:gd name="connsiteY38" fmla="*/ 3117514 h 4375690"/>
              <a:gd name="connsiteX39" fmla="*/ 4736727 w 5096832"/>
              <a:gd name="connsiteY39" fmla="*/ 2343051 h 4375690"/>
              <a:gd name="connsiteX40" fmla="*/ 5091274 w 5096832"/>
              <a:gd name="connsiteY40" fmla="*/ 2104269 h 4375690"/>
              <a:gd name="connsiteX41" fmla="*/ 4943005 w 5096832"/>
              <a:gd name="connsiteY41" fmla="*/ 1947725 h 4375690"/>
              <a:gd name="connsiteX42" fmla="*/ 4613169 w 5096832"/>
              <a:gd name="connsiteY42" fmla="*/ 2029970 h 4375690"/>
              <a:gd name="connsiteX43" fmla="*/ 4399444 w 5096832"/>
              <a:gd name="connsiteY43" fmla="*/ 1997303 h 4375690"/>
              <a:gd name="connsiteX44" fmla="*/ 4314802 w 5096832"/>
              <a:gd name="connsiteY44" fmla="*/ 1409750 h 4375690"/>
              <a:gd name="connsiteX45" fmla="*/ 4408113 w 5096832"/>
              <a:gd name="connsiteY45" fmla="*/ 1135806 h 4375690"/>
              <a:gd name="connsiteX46" fmla="*/ 4423678 w 5096832"/>
              <a:gd name="connsiteY46" fmla="*/ 899423 h 4375690"/>
              <a:gd name="connsiteX47" fmla="*/ 4743718 w 5096832"/>
              <a:gd name="connsiteY47" fmla="*/ 404123 h 4375690"/>
              <a:gd name="connsiteX48" fmla="*/ 4728478 w 5096832"/>
              <a:gd name="connsiteY48" fmla="*/ 30743 h 4375690"/>
              <a:gd name="connsiteX49" fmla="*/ 11698 w 5096832"/>
              <a:gd name="connsiteY49" fmla="*/ 38363 h 4375690"/>
              <a:gd name="connsiteX50" fmla="*/ 4078 w 5096832"/>
              <a:gd name="connsiteY50" fmla="*/ 175523 h 4375690"/>
              <a:gd name="connsiteX51" fmla="*/ 4078 w 5096832"/>
              <a:gd name="connsiteY51" fmla="*/ 518423 h 4375690"/>
              <a:gd name="connsiteX52" fmla="*/ 4078 w 5096832"/>
              <a:gd name="connsiteY52" fmla="*/ 1028963 h 4375690"/>
              <a:gd name="connsiteX53" fmla="*/ 11698 w 5096832"/>
              <a:gd name="connsiteY53" fmla="*/ 1486163 h 4375690"/>
              <a:gd name="connsiteX54" fmla="*/ 11698 w 5096832"/>
              <a:gd name="connsiteY54" fmla="*/ 2004323 h 4375690"/>
              <a:gd name="connsiteX55" fmla="*/ 19318 w 5096832"/>
              <a:gd name="connsiteY55" fmla="*/ 2667263 h 4375690"/>
              <a:gd name="connsiteX0" fmla="*/ 17698 w 5095212"/>
              <a:gd name="connsiteY0" fmla="*/ 2667263 h 4375690"/>
              <a:gd name="connsiteX1" fmla="*/ 204311 w 5095212"/>
              <a:gd name="connsiteY1" fmla="*/ 2907810 h 4375690"/>
              <a:gd name="connsiteX2" fmla="*/ 327460 w 5095212"/>
              <a:gd name="connsiteY2" fmla="*/ 2978249 h 4375690"/>
              <a:gd name="connsiteX3" fmla="*/ 383892 w 5095212"/>
              <a:gd name="connsiteY3" fmla="*/ 3176590 h 4375690"/>
              <a:gd name="connsiteX4" fmla="*/ 489755 w 5095212"/>
              <a:gd name="connsiteY4" fmla="*/ 3384198 h 4375690"/>
              <a:gd name="connsiteX5" fmla="*/ 665398 w 5095212"/>
              <a:gd name="connsiteY5" fmla="*/ 3452123 h 4375690"/>
              <a:gd name="connsiteX6" fmla="*/ 718738 w 5095212"/>
              <a:gd name="connsiteY6" fmla="*/ 3535943 h 4375690"/>
              <a:gd name="connsiteX7" fmla="*/ 833038 w 5095212"/>
              <a:gd name="connsiteY7" fmla="*/ 3635003 h 4375690"/>
              <a:gd name="connsiteX8" fmla="*/ 977818 w 5095212"/>
              <a:gd name="connsiteY8" fmla="*/ 3749303 h 4375690"/>
              <a:gd name="connsiteX9" fmla="*/ 1084498 w 5095212"/>
              <a:gd name="connsiteY9" fmla="*/ 3863603 h 4375690"/>
              <a:gd name="connsiteX10" fmla="*/ 1404538 w 5095212"/>
              <a:gd name="connsiteY10" fmla="*/ 4076963 h 4375690"/>
              <a:gd name="connsiteX11" fmla="*/ 1648378 w 5095212"/>
              <a:gd name="connsiteY11" fmla="*/ 4145543 h 4375690"/>
              <a:gd name="connsiteX12" fmla="*/ 1854118 w 5095212"/>
              <a:gd name="connsiteY12" fmla="*/ 4252223 h 4375690"/>
              <a:gd name="connsiteX13" fmla="*/ 2052238 w 5095212"/>
              <a:gd name="connsiteY13" fmla="*/ 4328423 h 4375690"/>
              <a:gd name="connsiteX14" fmla="*/ 2204638 w 5095212"/>
              <a:gd name="connsiteY14" fmla="*/ 4366523 h 4375690"/>
              <a:gd name="connsiteX15" fmla="*/ 2334178 w 5095212"/>
              <a:gd name="connsiteY15" fmla="*/ 4374143 h 4375690"/>
              <a:gd name="connsiteX16" fmla="*/ 2631358 w 5095212"/>
              <a:gd name="connsiteY16" fmla="*/ 4351283 h 4375690"/>
              <a:gd name="connsiteX17" fmla="*/ 2791378 w 5095212"/>
              <a:gd name="connsiteY17" fmla="*/ 4153163 h 4375690"/>
              <a:gd name="connsiteX18" fmla="*/ 3096178 w 5095212"/>
              <a:gd name="connsiteY18" fmla="*/ 4038863 h 4375690"/>
              <a:gd name="connsiteX19" fmla="*/ 3157138 w 5095212"/>
              <a:gd name="connsiteY19" fmla="*/ 3924563 h 4375690"/>
              <a:gd name="connsiteX20" fmla="*/ 3202858 w 5095212"/>
              <a:gd name="connsiteY20" fmla="*/ 3817883 h 4375690"/>
              <a:gd name="connsiteX21" fmla="*/ 3233338 w 5095212"/>
              <a:gd name="connsiteY21" fmla="*/ 3749303 h 4375690"/>
              <a:gd name="connsiteX22" fmla="*/ 3484798 w 5095212"/>
              <a:gd name="connsiteY22" fmla="*/ 3566423 h 4375690"/>
              <a:gd name="connsiteX23" fmla="*/ 3553378 w 5095212"/>
              <a:gd name="connsiteY23" fmla="*/ 3459743 h 4375690"/>
              <a:gd name="connsiteX24" fmla="*/ 3637198 w 5095212"/>
              <a:gd name="connsiteY24" fmla="*/ 3360683 h 4375690"/>
              <a:gd name="connsiteX25" fmla="*/ 3682918 w 5095212"/>
              <a:gd name="connsiteY25" fmla="*/ 3238763 h 4375690"/>
              <a:gd name="connsiteX26" fmla="*/ 3637198 w 5095212"/>
              <a:gd name="connsiteY26" fmla="*/ 3109223 h 4375690"/>
              <a:gd name="connsiteX27" fmla="*/ 3385738 w 5095212"/>
              <a:gd name="connsiteY27" fmla="*/ 2850143 h 4375690"/>
              <a:gd name="connsiteX28" fmla="*/ 3271438 w 5095212"/>
              <a:gd name="connsiteY28" fmla="*/ 2743463 h 4375690"/>
              <a:gd name="connsiteX29" fmla="*/ 3202858 w 5095212"/>
              <a:gd name="connsiteY29" fmla="*/ 2583443 h 4375690"/>
              <a:gd name="connsiteX30" fmla="*/ 3164758 w 5095212"/>
              <a:gd name="connsiteY30" fmla="*/ 2217683 h 4375690"/>
              <a:gd name="connsiteX31" fmla="*/ 3065698 w 5095212"/>
              <a:gd name="connsiteY31" fmla="*/ 1890023 h 4375690"/>
              <a:gd name="connsiteX32" fmla="*/ 3164758 w 5095212"/>
              <a:gd name="connsiteY32" fmla="*/ 1760483 h 4375690"/>
              <a:gd name="connsiteX33" fmla="*/ 3256198 w 5095212"/>
              <a:gd name="connsiteY33" fmla="*/ 1638563 h 4375690"/>
              <a:gd name="connsiteX34" fmla="*/ 3370498 w 5095212"/>
              <a:gd name="connsiteY34" fmla="*/ 1486163 h 4375690"/>
              <a:gd name="connsiteX35" fmla="*/ 3763174 w 5095212"/>
              <a:gd name="connsiteY35" fmla="*/ 2392594 h 4375690"/>
              <a:gd name="connsiteX36" fmla="*/ 3845357 w 5095212"/>
              <a:gd name="connsiteY36" fmla="*/ 3809569 h 4375690"/>
              <a:gd name="connsiteX37" fmla="*/ 4373152 w 5095212"/>
              <a:gd name="connsiteY37" fmla="*/ 3992069 h 4375690"/>
              <a:gd name="connsiteX38" fmla="*/ 4562123 w 5095212"/>
              <a:gd name="connsiteY38" fmla="*/ 3117514 h 4375690"/>
              <a:gd name="connsiteX39" fmla="*/ 4735107 w 5095212"/>
              <a:gd name="connsiteY39" fmla="*/ 2343051 h 4375690"/>
              <a:gd name="connsiteX40" fmla="*/ 5089654 w 5095212"/>
              <a:gd name="connsiteY40" fmla="*/ 2104269 h 4375690"/>
              <a:gd name="connsiteX41" fmla="*/ 4941385 w 5095212"/>
              <a:gd name="connsiteY41" fmla="*/ 1947725 h 4375690"/>
              <a:gd name="connsiteX42" fmla="*/ 4611549 w 5095212"/>
              <a:gd name="connsiteY42" fmla="*/ 2029970 h 4375690"/>
              <a:gd name="connsiteX43" fmla="*/ 4397824 w 5095212"/>
              <a:gd name="connsiteY43" fmla="*/ 1997303 h 4375690"/>
              <a:gd name="connsiteX44" fmla="*/ 4313182 w 5095212"/>
              <a:gd name="connsiteY44" fmla="*/ 1409750 h 4375690"/>
              <a:gd name="connsiteX45" fmla="*/ 4406493 w 5095212"/>
              <a:gd name="connsiteY45" fmla="*/ 1135806 h 4375690"/>
              <a:gd name="connsiteX46" fmla="*/ 4422058 w 5095212"/>
              <a:gd name="connsiteY46" fmla="*/ 899423 h 4375690"/>
              <a:gd name="connsiteX47" fmla="*/ 4742098 w 5095212"/>
              <a:gd name="connsiteY47" fmla="*/ 404123 h 4375690"/>
              <a:gd name="connsiteX48" fmla="*/ 4726858 w 5095212"/>
              <a:gd name="connsiteY48" fmla="*/ 30743 h 4375690"/>
              <a:gd name="connsiteX49" fmla="*/ 10078 w 5095212"/>
              <a:gd name="connsiteY49" fmla="*/ 38363 h 4375690"/>
              <a:gd name="connsiteX50" fmla="*/ 2458 w 5095212"/>
              <a:gd name="connsiteY50" fmla="*/ 175523 h 4375690"/>
              <a:gd name="connsiteX51" fmla="*/ 2458 w 5095212"/>
              <a:gd name="connsiteY51" fmla="*/ 518423 h 4375690"/>
              <a:gd name="connsiteX52" fmla="*/ 2458 w 5095212"/>
              <a:gd name="connsiteY52" fmla="*/ 1028963 h 4375690"/>
              <a:gd name="connsiteX53" fmla="*/ 10078 w 5095212"/>
              <a:gd name="connsiteY53" fmla="*/ 1486163 h 4375690"/>
              <a:gd name="connsiteX54" fmla="*/ 10078 w 5095212"/>
              <a:gd name="connsiteY54" fmla="*/ 2004323 h 4375690"/>
              <a:gd name="connsiteX55" fmla="*/ 17698 w 5095212"/>
              <a:gd name="connsiteY55" fmla="*/ 2667263 h 4375690"/>
              <a:gd name="connsiteX0" fmla="*/ 17698 w 5095212"/>
              <a:gd name="connsiteY0" fmla="*/ 2667263 h 4375690"/>
              <a:gd name="connsiteX1" fmla="*/ 204311 w 5095212"/>
              <a:gd name="connsiteY1" fmla="*/ 2907810 h 4375690"/>
              <a:gd name="connsiteX2" fmla="*/ 327460 w 5095212"/>
              <a:gd name="connsiteY2" fmla="*/ 2978249 h 4375690"/>
              <a:gd name="connsiteX3" fmla="*/ 383892 w 5095212"/>
              <a:gd name="connsiteY3" fmla="*/ 3176590 h 4375690"/>
              <a:gd name="connsiteX4" fmla="*/ 489755 w 5095212"/>
              <a:gd name="connsiteY4" fmla="*/ 3384198 h 4375690"/>
              <a:gd name="connsiteX5" fmla="*/ 665398 w 5095212"/>
              <a:gd name="connsiteY5" fmla="*/ 3452123 h 4375690"/>
              <a:gd name="connsiteX6" fmla="*/ 718738 w 5095212"/>
              <a:gd name="connsiteY6" fmla="*/ 3535943 h 4375690"/>
              <a:gd name="connsiteX7" fmla="*/ 833038 w 5095212"/>
              <a:gd name="connsiteY7" fmla="*/ 3635003 h 4375690"/>
              <a:gd name="connsiteX8" fmla="*/ 977818 w 5095212"/>
              <a:gd name="connsiteY8" fmla="*/ 3749303 h 4375690"/>
              <a:gd name="connsiteX9" fmla="*/ 1084498 w 5095212"/>
              <a:gd name="connsiteY9" fmla="*/ 3863603 h 4375690"/>
              <a:gd name="connsiteX10" fmla="*/ 1404538 w 5095212"/>
              <a:gd name="connsiteY10" fmla="*/ 4076963 h 4375690"/>
              <a:gd name="connsiteX11" fmla="*/ 1648378 w 5095212"/>
              <a:gd name="connsiteY11" fmla="*/ 4145543 h 4375690"/>
              <a:gd name="connsiteX12" fmla="*/ 1854118 w 5095212"/>
              <a:gd name="connsiteY12" fmla="*/ 4252223 h 4375690"/>
              <a:gd name="connsiteX13" fmla="*/ 2052238 w 5095212"/>
              <a:gd name="connsiteY13" fmla="*/ 4328423 h 4375690"/>
              <a:gd name="connsiteX14" fmla="*/ 2204638 w 5095212"/>
              <a:gd name="connsiteY14" fmla="*/ 4366523 h 4375690"/>
              <a:gd name="connsiteX15" fmla="*/ 2334178 w 5095212"/>
              <a:gd name="connsiteY15" fmla="*/ 4374143 h 4375690"/>
              <a:gd name="connsiteX16" fmla="*/ 2631358 w 5095212"/>
              <a:gd name="connsiteY16" fmla="*/ 4351283 h 4375690"/>
              <a:gd name="connsiteX17" fmla="*/ 2791378 w 5095212"/>
              <a:gd name="connsiteY17" fmla="*/ 4153163 h 4375690"/>
              <a:gd name="connsiteX18" fmla="*/ 3096178 w 5095212"/>
              <a:gd name="connsiteY18" fmla="*/ 4038863 h 4375690"/>
              <a:gd name="connsiteX19" fmla="*/ 3157138 w 5095212"/>
              <a:gd name="connsiteY19" fmla="*/ 3924563 h 4375690"/>
              <a:gd name="connsiteX20" fmla="*/ 3202858 w 5095212"/>
              <a:gd name="connsiteY20" fmla="*/ 3817883 h 4375690"/>
              <a:gd name="connsiteX21" fmla="*/ 3233338 w 5095212"/>
              <a:gd name="connsiteY21" fmla="*/ 3749303 h 4375690"/>
              <a:gd name="connsiteX22" fmla="*/ 3484798 w 5095212"/>
              <a:gd name="connsiteY22" fmla="*/ 3566423 h 4375690"/>
              <a:gd name="connsiteX23" fmla="*/ 3553378 w 5095212"/>
              <a:gd name="connsiteY23" fmla="*/ 3459743 h 4375690"/>
              <a:gd name="connsiteX24" fmla="*/ 3637198 w 5095212"/>
              <a:gd name="connsiteY24" fmla="*/ 3360683 h 4375690"/>
              <a:gd name="connsiteX25" fmla="*/ 3682918 w 5095212"/>
              <a:gd name="connsiteY25" fmla="*/ 3238763 h 4375690"/>
              <a:gd name="connsiteX26" fmla="*/ 3637198 w 5095212"/>
              <a:gd name="connsiteY26" fmla="*/ 3109223 h 4375690"/>
              <a:gd name="connsiteX27" fmla="*/ 3385738 w 5095212"/>
              <a:gd name="connsiteY27" fmla="*/ 2850143 h 4375690"/>
              <a:gd name="connsiteX28" fmla="*/ 3271438 w 5095212"/>
              <a:gd name="connsiteY28" fmla="*/ 2743463 h 4375690"/>
              <a:gd name="connsiteX29" fmla="*/ 3202858 w 5095212"/>
              <a:gd name="connsiteY29" fmla="*/ 2583443 h 4375690"/>
              <a:gd name="connsiteX30" fmla="*/ 3164758 w 5095212"/>
              <a:gd name="connsiteY30" fmla="*/ 2217683 h 4375690"/>
              <a:gd name="connsiteX31" fmla="*/ 3065698 w 5095212"/>
              <a:gd name="connsiteY31" fmla="*/ 1890023 h 4375690"/>
              <a:gd name="connsiteX32" fmla="*/ 3164758 w 5095212"/>
              <a:gd name="connsiteY32" fmla="*/ 1760483 h 4375690"/>
              <a:gd name="connsiteX33" fmla="*/ 3256198 w 5095212"/>
              <a:gd name="connsiteY33" fmla="*/ 1638563 h 4375690"/>
              <a:gd name="connsiteX34" fmla="*/ 3453075 w 5095212"/>
              <a:gd name="connsiteY34" fmla="*/ 1651037 h 4375690"/>
              <a:gd name="connsiteX35" fmla="*/ 3763174 w 5095212"/>
              <a:gd name="connsiteY35" fmla="*/ 2392594 h 4375690"/>
              <a:gd name="connsiteX36" fmla="*/ 3845357 w 5095212"/>
              <a:gd name="connsiteY36" fmla="*/ 3809569 h 4375690"/>
              <a:gd name="connsiteX37" fmla="*/ 4373152 w 5095212"/>
              <a:gd name="connsiteY37" fmla="*/ 3992069 h 4375690"/>
              <a:gd name="connsiteX38" fmla="*/ 4562123 w 5095212"/>
              <a:gd name="connsiteY38" fmla="*/ 3117514 h 4375690"/>
              <a:gd name="connsiteX39" fmla="*/ 4735107 w 5095212"/>
              <a:gd name="connsiteY39" fmla="*/ 2343051 h 4375690"/>
              <a:gd name="connsiteX40" fmla="*/ 5089654 w 5095212"/>
              <a:gd name="connsiteY40" fmla="*/ 2104269 h 4375690"/>
              <a:gd name="connsiteX41" fmla="*/ 4941385 w 5095212"/>
              <a:gd name="connsiteY41" fmla="*/ 1947725 h 4375690"/>
              <a:gd name="connsiteX42" fmla="*/ 4611549 w 5095212"/>
              <a:gd name="connsiteY42" fmla="*/ 2029970 h 4375690"/>
              <a:gd name="connsiteX43" fmla="*/ 4397824 w 5095212"/>
              <a:gd name="connsiteY43" fmla="*/ 1997303 h 4375690"/>
              <a:gd name="connsiteX44" fmla="*/ 4313182 w 5095212"/>
              <a:gd name="connsiteY44" fmla="*/ 1409750 h 4375690"/>
              <a:gd name="connsiteX45" fmla="*/ 4406493 w 5095212"/>
              <a:gd name="connsiteY45" fmla="*/ 1135806 h 4375690"/>
              <a:gd name="connsiteX46" fmla="*/ 4422058 w 5095212"/>
              <a:gd name="connsiteY46" fmla="*/ 899423 h 4375690"/>
              <a:gd name="connsiteX47" fmla="*/ 4742098 w 5095212"/>
              <a:gd name="connsiteY47" fmla="*/ 404123 h 4375690"/>
              <a:gd name="connsiteX48" fmla="*/ 4726858 w 5095212"/>
              <a:gd name="connsiteY48" fmla="*/ 30743 h 4375690"/>
              <a:gd name="connsiteX49" fmla="*/ 10078 w 5095212"/>
              <a:gd name="connsiteY49" fmla="*/ 38363 h 4375690"/>
              <a:gd name="connsiteX50" fmla="*/ 2458 w 5095212"/>
              <a:gd name="connsiteY50" fmla="*/ 175523 h 4375690"/>
              <a:gd name="connsiteX51" fmla="*/ 2458 w 5095212"/>
              <a:gd name="connsiteY51" fmla="*/ 518423 h 4375690"/>
              <a:gd name="connsiteX52" fmla="*/ 2458 w 5095212"/>
              <a:gd name="connsiteY52" fmla="*/ 1028963 h 4375690"/>
              <a:gd name="connsiteX53" fmla="*/ 10078 w 5095212"/>
              <a:gd name="connsiteY53" fmla="*/ 1486163 h 4375690"/>
              <a:gd name="connsiteX54" fmla="*/ 10078 w 5095212"/>
              <a:gd name="connsiteY54" fmla="*/ 2004323 h 4375690"/>
              <a:gd name="connsiteX55" fmla="*/ 17698 w 5095212"/>
              <a:gd name="connsiteY55" fmla="*/ 2667263 h 4375690"/>
              <a:gd name="connsiteX0" fmla="*/ 17698 w 5095212"/>
              <a:gd name="connsiteY0" fmla="*/ 2667263 h 4375690"/>
              <a:gd name="connsiteX1" fmla="*/ 204311 w 5095212"/>
              <a:gd name="connsiteY1" fmla="*/ 2907810 h 4375690"/>
              <a:gd name="connsiteX2" fmla="*/ 327460 w 5095212"/>
              <a:gd name="connsiteY2" fmla="*/ 2978249 h 4375690"/>
              <a:gd name="connsiteX3" fmla="*/ 383892 w 5095212"/>
              <a:gd name="connsiteY3" fmla="*/ 3176590 h 4375690"/>
              <a:gd name="connsiteX4" fmla="*/ 555690 w 5095212"/>
              <a:gd name="connsiteY4" fmla="*/ 3310295 h 4375690"/>
              <a:gd name="connsiteX5" fmla="*/ 665398 w 5095212"/>
              <a:gd name="connsiteY5" fmla="*/ 3452123 h 4375690"/>
              <a:gd name="connsiteX6" fmla="*/ 718738 w 5095212"/>
              <a:gd name="connsiteY6" fmla="*/ 3535943 h 4375690"/>
              <a:gd name="connsiteX7" fmla="*/ 833038 w 5095212"/>
              <a:gd name="connsiteY7" fmla="*/ 3635003 h 4375690"/>
              <a:gd name="connsiteX8" fmla="*/ 977818 w 5095212"/>
              <a:gd name="connsiteY8" fmla="*/ 3749303 h 4375690"/>
              <a:gd name="connsiteX9" fmla="*/ 1084498 w 5095212"/>
              <a:gd name="connsiteY9" fmla="*/ 3863603 h 4375690"/>
              <a:gd name="connsiteX10" fmla="*/ 1404538 w 5095212"/>
              <a:gd name="connsiteY10" fmla="*/ 4076963 h 4375690"/>
              <a:gd name="connsiteX11" fmla="*/ 1648378 w 5095212"/>
              <a:gd name="connsiteY11" fmla="*/ 4145543 h 4375690"/>
              <a:gd name="connsiteX12" fmla="*/ 1854118 w 5095212"/>
              <a:gd name="connsiteY12" fmla="*/ 4252223 h 4375690"/>
              <a:gd name="connsiteX13" fmla="*/ 2052238 w 5095212"/>
              <a:gd name="connsiteY13" fmla="*/ 4328423 h 4375690"/>
              <a:gd name="connsiteX14" fmla="*/ 2204638 w 5095212"/>
              <a:gd name="connsiteY14" fmla="*/ 4366523 h 4375690"/>
              <a:gd name="connsiteX15" fmla="*/ 2334178 w 5095212"/>
              <a:gd name="connsiteY15" fmla="*/ 4374143 h 4375690"/>
              <a:gd name="connsiteX16" fmla="*/ 2631358 w 5095212"/>
              <a:gd name="connsiteY16" fmla="*/ 4351283 h 4375690"/>
              <a:gd name="connsiteX17" fmla="*/ 2791378 w 5095212"/>
              <a:gd name="connsiteY17" fmla="*/ 4153163 h 4375690"/>
              <a:gd name="connsiteX18" fmla="*/ 3096178 w 5095212"/>
              <a:gd name="connsiteY18" fmla="*/ 4038863 h 4375690"/>
              <a:gd name="connsiteX19" fmla="*/ 3157138 w 5095212"/>
              <a:gd name="connsiteY19" fmla="*/ 3924563 h 4375690"/>
              <a:gd name="connsiteX20" fmla="*/ 3202858 w 5095212"/>
              <a:gd name="connsiteY20" fmla="*/ 3817883 h 4375690"/>
              <a:gd name="connsiteX21" fmla="*/ 3233338 w 5095212"/>
              <a:gd name="connsiteY21" fmla="*/ 3749303 h 4375690"/>
              <a:gd name="connsiteX22" fmla="*/ 3484798 w 5095212"/>
              <a:gd name="connsiteY22" fmla="*/ 3566423 h 4375690"/>
              <a:gd name="connsiteX23" fmla="*/ 3553378 w 5095212"/>
              <a:gd name="connsiteY23" fmla="*/ 3459743 h 4375690"/>
              <a:gd name="connsiteX24" fmla="*/ 3637198 w 5095212"/>
              <a:gd name="connsiteY24" fmla="*/ 3360683 h 4375690"/>
              <a:gd name="connsiteX25" fmla="*/ 3682918 w 5095212"/>
              <a:gd name="connsiteY25" fmla="*/ 3238763 h 4375690"/>
              <a:gd name="connsiteX26" fmla="*/ 3637198 w 5095212"/>
              <a:gd name="connsiteY26" fmla="*/ 3109223 h 4375690"/>
              <a:gd name="connsiteX27" fmla="*/ 3385738 w 5095212"/>
              <a:gd name="connsiteY27" fmla="*/ 2850143 h 4375690"/>
              <a:gd name="connsiteX28" fmla="*/ 3271438 w 5095212"/>
              <a:gd name="connsiteY28" fmla="*/ 2743463 h 4375690"/>
              <a:gd name="connsiteX29" fmla="*/ 3202858 w 5095212"/>
              <a:gd name="connsiteY29" fmla="*/ 2583443 h 4375690"/>
              <a:gd name="connsiteX30" fmla="*/ 3164758 w 5095212"/>
              <a:gd name="connsiteY30" fmla="*/ 2217683 h 4375690"/>
              <a:gd name="connsiteX31" fmla="*/ 3065698 w 5095212"/>
              <a:gd name="connsiteY31" fmla="*/ 1890023 h 4375690"/>
              <a:gd name="connsiteX32" fmla="*/ 3164758 w 5095212"/>
              <a:gd name="connsiteY32" fmla="*/ 1760483 h 4375690"/>
              <a:gd name="connsiteX33" fmla="*/ 3256198 w 5095212"/>
              <a:gd name="connsiteY33" fmla="*/ 1638563 h 4375690"/>
              <a:gd name="connsiteX34" fmla="*/ 3453075 w 5095212"/>
              <a:gd name="connsiteY34" fmla="*/ 1651037 h 4375690"/>
              <a:gd name="connsiteX35" fmla="*/ 3763174 w 5095212"/>
              <a:gd name="connsiteY35" fmla="*/ 2392594 h 4375690"/>
              <a:gd name="connsiteX36" fmla="*/ 3845357 w 5095212"/>
              <a:gd name="connsiteY36" fmla="*/ 3809569 h 4375690"/>
              <a:gd name="connsiteX37" fmla="*/ 4373152 w 5095212"/>
              <a:gd name="connsiteY37" fmla="*/ 3992069 h 4375690"/>
              <a:gd name="connsiteX38" fmla="*/ 4562123 w 5095212"/>
              <a:gd name="connsiteY38" fmla="*/ 3117514 h 4375690"/>
              <a:gd name="connsiteX39" fmla="*/ 4735107 w 5095212"/>
              <a:gd name="connsiteY39" fmla="*/ 2343051 h 4375690"/>
              <a:gd name="connsiteX40" fmla="*/ 5089654 w 5095212"/>
              <a:gd name="connsiteY40" fmla="*/ 2104269 h 4375690"/>
              <a:gd name="connsiteX41" fmla="*/ 4941385 w 5095212"/>
              <a:gd name="connsiteY41" fmla="*/ 1947725 h 4375690"/>
              <a:gd name="connsiteX42" fmla="*/ 4611549 w 5095212"/>
              <a:gd name="connsiteY42" fmla="*/ 2029970 h 4375690"/>
              <a:gd name="connsiteX43" fmla="*/ 4397824 w 5095212"/>
              <a:gd name="connsiteY43" fmla="*/ 1997303 h 4375690"/>
              <a:gd name="connsiteX44" fmla="*/ 4313182 w 5095212"/>
              <a:gd name="connsiteY44" fmla="*/ 1409750 h 4375690"/>
              <a:gd name="connsiteX45" fmla="*/ 4406493 w 5095212"/>
              <a:gd name="connsiteY45" fmla="*/ 1135806 h 4375690"/>
              <a:gd name="connsiteX46" fmla="*/ 4422058 w 5095212"/>
              <a:gd name="connsiteY46" fmla="*/ 899423 h 4375690"/>
              <a:gd name="connsiteX47" fmla="*/ 4742098 w 5095212"/>
              <a:gd name="connsiteY47" fmla="*/ 404123 h 4375690"/>
              <a:gd name="connsiteX48" fmla="*/ 4726858 w 5095212"/>
              <a:gd name="connsiteY48" fmla="*/ 30743 h 4375690"/>
              <a:gd name="connsiteX49" fmla="*/ 10078 w 5095212"/>
              <a:gd name="connsiteY49" fmla="*/ 38363 h 4375690"/>
              <a:gd name="connsiteX50" fmla="*/ 2458 w 5095212"/>
              <a:gd name="connsiteY50" fmla="*/ 175523 h 4375690"/>
              <a:gd name="connsiteX51" fmla="*/ 2458 w 5095212"/>
              <a:gd name="connsiteY51" fmla="*/ 518423 h 4375690"/>
              <a:gd name="connsiteX52" fmla="*/ 2458 w 5095212"/>
              <a:gd name="connsiteY52" fmla="*/ 1028963 h 4375690"/>
              <a:gd name="connsiteX53" fmla="*/ 10078 w 5095212"/>
              <a:gd name="connsiteY53" fmla="*/ 1486163 h 4375690"/>
              <a:gd name="connsiteX54" fmla="*/ 10078 w 5095212"/>
              <a:gd name="connsiteY54" fmla="*/ 2004323 h 4375690"/>
              <a:gd name="connsiteX55" fmla="*/ 17698 w 5095212"/>
              <a:gd name="connsiteY55" fmla="*/ 2667263 h 4375690"/>
              <a:gd name="connsiteX0" fmla="*/ 17698 w 5127299"/>
              <a:gd name="connsiteY0" fmla="*/ 2667263 h 4375690"/>
              <a:gd name="connsiteX1" fmla="*/ 204311 w 5127299"/>
              <a:gd name="connsiteY1" fmla="*/ 2907810 h 4375690"/>
              <a:gd name="connsiteX2" fmla="*/ 327460 w 5127299"/>
              <a:gd name="connsiteY2" fmla="*/ 2978249 h 4375690"/>
              <a:gd name="connsiteX3" fmla="*/ 383892 w 5127299"/>
              <a:gd name="connsiteY3" fmla="*/ 3176590 h 4375690"/>
              <a:gd name="connsiteX4" fmla="*/ 555690 w 5127299"/>
              <a:gd name="connsiteY4" fmla="*/ 3310295 h 4375690"/>
              <a:gd name="connsiteX5" fmla="*/ 665398 w 5127299"/>
              <a:gd name="connsiteY5" fmla="*/ 3452123 h 4375690"/>
              <a:gd name="connsiteX6" fmla="*/ 718738 w 5127299"/>
              <a:gd name="connsiteY6" fmla="*/ 3535943 h 4375690"/>
              <a:gd name="connsiteX7" fmla="*/ 833038 w 5127299"/>
              <a:gd name="connsiteY7" fmla="*/ 3635003 h 4375690"/>
              <a:gd name="connsiteX8" fmla="*/ 977818 w 5127299"/>
              <a:gd name="connsiteY8" fmla="*/ 3749303 h 4375690"/>
              <a:gd name="connsiteX9" fmla="*/ 1084498 w 5127299"/>
              <a:gd name="connsiteY9" fmla="*/ 3863603 h 4375690"/>
              <a:gd name="connsiteX10" fmla="*/ 1404538 w 5127299"/>
              <a:gd name="connsiteY10" fmla="*/ 4076963 h 4375690"/>
              <a:gd name="connsiteX11" fmla="*/ 1648378 w 5127299"/>
              <a:gd name="connsiteY11" fmla="*/ 4145543 h 4375690"/>
              <a:gd name="connsiteX12" fmla="*/ 1854118 w 5127299"/>
              <a:gd name="connsiteY12" fmla="*/ 4252223 h 4375690"/>
              <a:gd name="connsiteX13" fmla="*/ 2052238 w 5127299"/>
              <a:gd name="connsiteY13" fmla="*/ 4328423 h 4375690"/>
              <a:gd name="connsiteX14" fmla="*/ 2204638 w 5127299"/>
              <a:gd name="connsiteY14" fmla="*/ 4366523 h 4375690"/>
              <a:gd name="connsiteX15" fmla="*/ 2334178 w 5127299"/>
              <a:gd name="connsiteY15" fmla="*/ 4374143 h 4375690"/>
              <a:gd name="connsiteX16" fmla="*/ 2631358 w 5127299"/>
              <a:gd name="connsiteY16" fmla="*/ 4351283 h 4375690"/>
              <a:gd name="connsiteX17" fmla="*/ 2791378 w 5127299"/>
              <a:gd name="connsiteY17" fmla="*/ 4153163 h 4375690"/>
              <a:gd name="connsiteX18" fmla="*/ 3096178 w 5127299"/>
              <a:gd name="connsiteY18" fmla="*/ 4038863 h 4375690"/>
              <a:gd name="connsiteX19" fmla="*/ 3157138 w 5127299"/>
              <a:gd name="connsiteY19" fmla="*/ 3924563 h 4375690"/>
              <a:gd name="connsiteX20" fmla="*/ 3202858 w 5127299"/>
              <a:gd name="connsiteY20" fmla="*/ 3817883 h 4375690"/>
              <a:gd name="connsiteX21" fmla="*/ 3233338 w 5127299"/>
              <a:gd name="connsiteY21" fmla="*/ 3749303 h 4375690"/>
              <a:gd name="connsiteX22" fmla="*/ 3484798 w 5127299"/>
              <a:gd name="connsiteY22" fmla="*/ 3566423 h 4375690"/>
              <a:gd name="connsiteX23" fmla="*/ 3553378 w 5127299"/>
              <a:gd name="connsiteY23" fmla="*/ 3459743 h 4375690"/>
              <a:gd name="connsiteX24" fmla="*/ 3637198 w 5127299"/>
              <a:gd name="connsiteY24" fmla="*/ 3360683 h 4375690"/>
              <a:gd name="connsiteX25" fmla="*/ 3682918 w 5127299"/>
              <a:gd name="connsiteY25" fmla="*/ 3238763 h 4375690"/>
              <a:gd name="connsiteX26" fmla="*/ 3637198 w 5127299"/>
              <a:gd name="connsiteY26" fmla="*/ 3109223 h 4375690"/>
              <a:gd name="connsiteX27" fmla="*/ 3385738 w 5127299"/>
              <a:gd name="connsiteY27" fmla="*/ 2850143 h 4375690"/>
              <a:gd name="connsiteX28" fmla="*/ 3271438 w 5127299"/>
              <a:gd name="connsiteY28" fmla="*/ 2743463 h 4375690"/>
              <a:gd name="connsiteX29" fmla="*/ 3202858 w 5127299"/>
              <a:gd name="connsiteY29" fmla="*/ 2583443 h 4375690"/>
              <a:gd name="connsiteX30" fmla="*/ 3164758 w 5127299"/>
              <a:gd name="connsiteY30" fmla="*/ 2217683 h 4375690"/>
              <a:gd name="connsiteX31" fmla="*/ 3065698 w 5127299"/>
              <a:gd name="connsiteY31" fmla="*/ 1890023 h 4375690"/>
              <a:gd name="connsiteX32" fmla="*/ 3164758 w 5127299"/>
              <a:gd name="connsiteY32" fmla="*/ 1760483 h 4375690"/>
              <a:gd name="connsiteX33" fmla="*/ 3256198 w 5127299"/>
              <a:gd name="connsiteY33" fmla="*/ 1638563 h 4375690"/>
              <a:gd name="connsiteX34" fmla="*/ 3453075 w 5127299"/>
              <a:gd name="connsiteY34" fmla="*/ 1651037 h 4375690"/>
              <a:gd name="connsiteX35" fmla="*/ 3763174 w 5127299"/>
              <a:gd name="connsiteY35" fmla="*/ 2392594 h 4375690"/>
              <a:gd name="connsiteX36" fmla="*/ 3845357 w 5127299"/>
              <a:gd name="connsiteY36" fmla="*/ 3809569 h 4375690"/>
              <a:gd name="connsiteX37" fmla="*/ 4373152 w 5127299"/>
              <a:gd name="connsiteY37" fmla="*/ 3992069 h 4375690"/>
              <a:gd name="connsiteX38" fmla="*/ 4562123 w 5127299"/>
              <a:gd name="connsiteY38" fmla="*/ 3117514 h 4375690"/>
              <a:gd name="connsiteX39" fmla="*/ 4735107 w 5127299"/>
              <a:gd name="connsiteY39" fmla="*/ 2343051 h 4375690"/>
              <a:gd name="connsiteX40" fmla="*/ 5122900 w 5127299"/>
              <a:gd name="connsiteY40" fmla="*/ 2260950 h 4375690"/>
              <a:gd name="connsiteX41" fmla="*/ 4941385 w 5127299"/>
              <a:gd name="connsiteY41" fmla="*/ 1947725 h 4375690"/>
              <a:gd name="connsiteX42" fmla="*/ 4611549 w 5127299"/>
              <a:gd name="connsiteY42" fmla="*/ 2029970 h 4375690"/>
              <a:gd name="connsiteX43" fmla="*/ 4397824 w 5127299"/>
              <a:gd name="connsiteY43" fmla="*/ 1997303 h 4375690"/>
              <a:gd name="connsiteX44" fmla="*/ 4313182 w 5127299"/>
              <a:gd name="connsiteY44" fmla="*/ 1409750 h 4375690"/>
              <a:gd name="connsiteX45" fmla="*/ 4406493 w 5127299"/>
              <a:gd name="connsiteY45" fmla="*/ 1135806 h 4375690"/>
              <a:gd name="connsiteX46" fmla="*/ 4422058 w 5127299"/>
              <a:gd name="connsiteY46" fmla="*/ 899423 h 4375690"/>
              <a:gd name="connsiteX47" fmla="*/ 4742098 w 5127299"/>
              <a:gd name="connsiteY47" fmla="*/ 404123 h 4375690"/>
              <a:gd name="connsiteX48" fmla="*/ 4726858 w 5127299"/>
              <a:gd name="connsiteY48" fmla="*/ 30743 h 4375690"/>
              <a:gd name="connsiteX49" fmla="*/ 10078 w 5127299"/>
              <a:gd name="connsiteY49" fmla="*/ 38363 h 4375690"/>
              <a:gd name="connsiteX50" fmla="*/ 2458 w 5127299"/>
              <a:gd name="connsiteY50" fmla="*/ 175523 h 4375690"/>
              <a:gd name="connsiteX51" fmla="*/ 2458 w 5127299"/>
              <a:gd name="connsiteY51" fmla="*/ 518423 h 4375690"/>
              <a:gd name="connsiteX52" fmla="*/ 2458 w 5127299"/>
              <a:gd name="connsiteY52" fmla="*/ 1028963 h 4375690"/>
              <a:gd name="connsiteX53" fmla="*/ 10078 w 5127299"/>
              <a:gd name="connsiteY53" fmla="*/ 1486163 h 4375690"/>
              <a:gd name="connsiteX54" fmla="*/ 10078 w 5127299"/>
              <a:gd name="connsiteY54" fmla="*/ 2004323 h 4375690"/>
              <a:gd name="connsiteX55" fmla="*/ 17698 w 5127299"/>
              <a:gd name="connsiteY55" fmla="*/ 2667263 h 4375690"/>
              <a:gd name="connsiteX0" fmla="*/ 17698 w 5141205"/>
              <a:gd name="connsiteY0" fmla="*/ 2667263 h 4375690"/>
              <a:gd name="connsiteX1" fmla="*/ 204311 w 5141205"/>
              <a:gd name="connsiteY1" fmla="*/ 2907810 h 4375690"/>
              <a:gd name="connsiteX2" fmla="*/ 327460 w 5141205"/>
              <a:gd name="connsiteY2" fmla="*/ 2978249 h 4375690"/>
              <a:gd name="connsiteX3" fmla="*/ 383892 w 5141205"/>
              <a:gd name="connsiteY3" fmla="*/ 3176590 h 4375690"/>
              <a:gd name="connsiteX4" fmla="*/ 555690 w 5141205"/>
              <a:gd name="connsiteY4" fmla="*/ 3310295 h 4375690"/>
              <a:gd name="connsiteX5" fmla="*/ 665398 w 5141205"/>
              <a:gd name="connsiteY5" fmla="*/ 3452123 h 4375690"/>
              <a:gd name="connsiteX6" fmla="*/ 718738 w 5141205"/>
              <a:gd name="connsiteY6" fmla="*/ 3535943 h 4375690"/>
              <a:gd name="connsiteX7" fmla="*/ 833038 w 5141205"/>
              <a:gd name="connsiteY7" fmla="*/ 3635003 h 4375690"/>
              <a:gd name="connsiteX8" fmla="*/ 977818 w 5141205"/>
              <a:gd name="connsiteY8" fmla="*/ 3749303 h 4375690"/>
              <a:gd name="connsiteX9" fmla="*/ 1084498 w 5141205"/>
              <a:gd name="connsiteY9" fmla="*/ 3863603 h 4375690"/>
              <a:gd name="connsiteX10" fmla="*/ 1404538 w 5141205"/>
              <a:gd name="connsiteY10" fmla="*/ 4076963 h 4375690"/>
              <a:gd name="connsiteX11" fmla="*/ 1648378 w 5141205"/>
              <a:gd name="connsiteY11" fmla="*/ 4145543 h 4375690"/>
              <a:gd name="connsiteX12" fmla="*/ 1854118 w 5141205"/>
              <a:gd name="connsiteY12" fmla="*/ 4252223 h 4375690"/>
              <a:gd name="connsiteX13" fmla="*/ 2052238 w 5141205"/>
              <a:gd name="connsiteY13" fmla="*/ 4328423 h 4375690"/>
              <a:gd name="connsiteX14" fmla="*/ 2204638 w 5141205"/>
              <a:gd name="connsiteY14" fmla="*/ 4366523 h 4375690"/>
              <a:gd name="connsiteX15" fmla="*/ 2334178 w 5141205"/>
              <a:gd name="connsiteY15" fmla="*/ 4374143 h 4375690"/>
              <a:gd name="connsiteX16" fmla="*/ 2631358 w 5141205"/>
              <a:gd name="connsiteY16" fmla="*/ 4351283 h 4375690"/>
              <a:gd name="connsiteX17" fmla="*/ 2791378 w 5141205"/>
              <a:gd name="connsiteY17" fmla="*/ 4153163 h 4375690"/>
              <a:gd name="connsiteX18" fmla="*/ 3096178 w 5141205"/>
              <a:gd name="connsiteY18" fmla="*/ 4038863 h 4375690"/>
              <a:gd name="connsiteX19" fmla="*/ 3157138 w 5141205"/>
              <a:gd name="connsiteY19" fmla="*/ 3924563 h 4375690"/>
              <a:gd name="connsiteX20" fmla="*/ 3202858 w 5141205"/>
              <a:gd name="connsiteY20" fmla="*/ 3817883 h 4375690"/>
              <a:gd name="connsiteX21" fmla="*/ 3233338 w 5141205"/>
              <a:gd name="connsiteY21" fmla="*/ 3749303 h 4375690"/>
              <a:gd name="connsiteX22" fmla="*/ 3484798 w 5141205"/>
              <a:gd name="connsiteY22" fmla="*/ 3566423 h 4375690"/>
              <a:gd name="connsiteX23" fmla="*/ 3553378 w 5141205"/>
              <a:gd name="connsiteY23" fmla="*/ 3459743 h 4375690"/>
              <a:gd name="connsiteX24" fmla="*/ 3637198 w 5141205"/>
              <a:gd name="connsiteY24" fmla="*/ 3360683 h 4375690"/>
              <a:gd name="connsiteX25" fmla="*/ 3682918 w 5141205"/>
              <a:gd name="connsiteY25" fmla="*/ 3238763 h 4375690"/>
              <a:gd name="connsiteX26" fmla="*/ 3637198 w 5141205"/>
              <a:gd name="connsiteY26" fmla="*/ 3109223 h 4375690"/>
              <a:gd name="connsiteX27" fmla="*/ 3385738 w 5141205"/>
              <a:gd name="connsiteY27" fmla="*/ 2850143 h 4375690"/>
              <a:gd name="connsiteX28" fmla="*/ 3271438 w 5141205"/>
              <a:gd name="connsiteY28" fmla="*/ 2743463 h 4375690"/>
              <a:gd name="connsiteX29" fmla="*/ 3202858 w 5141205"/>
              <a:gd name="connsiteY29" fmla="*/ 2583443 h 4375690"/>
              <a:gd name="connsiteX30" fmla="*/ 3164758 w 5141205"/>
              <a:gd name="connsiteY30" fmla="*/ 2217683 h 4375690"/>
              <a:gd name="connsiteX31" fmla="*/ 3065698 w 5141205"/>
              <a:gd name="connsiteY31" fmla="*/ 1890023 h 4375690"/>
              <a:gd name="connsiteX32" fmla="*/ 3164758 w 5141205"/>
              <a:gd name="connsiteY32" fmla="*/ 1760483 h 4375690"/>
              <a:gd name="connsiteX33" fmla="*/ 3256198 w 5141205"/>
              <a:gd name="connsiteY33" fmla="*/ 1638563 h 4375690"/>
              <a:gd name="connsiteX34" fmla="*/ 3453075 w 5141205"/>
              <a:gd name="connsiteY34" fmla="*/ 1651037 h 4375690"/>
              <a:gd name="connsiteX35" fmla="*/ 3763174 w 5141205"/>
              <a:gd name="connsiteY35" fmla="*/ 2392594 h 4375690"/>
              <a:gd name="connsiteX36" fmla="*/ 3845357 w 5141205"/>
              <a:gd name="connsiteY36" fmla="*/ 3809569 h 4375690"/>
              <a:gd name="connsiteX37" fmla="*/ 4373152 w 5141205"/>
              <a:gd name="connsiteY37" fmla="*/ 3992069 h 4375690"/>
              <a:gd name="connsiteX38" fmla="*/ 4562123 w 5141205"/>
              <a:gd name="connsiteY38" fmla="*/ 3117514 h 4375690"/>
              <a:gd name="connsiteX39" fmla="*/ 4735107 w 5141205"/>
              <a:gd name="connsiteY39" fmla="*/ 2343051 h 4375690"/>
              <a:gd name="connsiteX40" fmla="*/ 5122900 w 5141205"/>
              <a:gd name="connsiteY40" fmla="*/ 2260950 h 4375690"/>
              <a:gd name="connsiteX41" fmla="*/ 5064393 w 5141205"/>
              <a:gd name="connsiteY41" fmla="*/ 2054533 h 4375690"/>
              <a:gd name="connsiteX42" fmla="*/ 4941385 w 5141205"/>
              <a:gd name="connsiteY42" fmla="*/ 1947725 h 4375690"/>
              <a:gd name="connsiteX43" fmla="*/ 4611549 w 5141205"/>
              <a:gd name="connsiteY43" fmla="*/ 2029970 h 4375690"/>
              <a:gd name="connsiteX44" fmla="*/ 4397824 w 5141205"/>
              <a:gd name="connsiteY44" fmla="*/ 1997303 h 4375690"/>
              <a:gd name="connsiteX45" fmla="*/ 4313182 w 5141205"/>
              <a:gd name="connsiteY45" fmla="*/ 1409750 h 4375690"/>
              <a:gd name="connsiteX46" fmla="*/ 4406493 w 5141205"/>
              <a:gd name="connsiteY46" fmla="*/ 1135806 h 4375690"/>
              <a:gd name="connsiteX47" fmla="*/ 4422058 w 5141205"/>
              <a:gd name="connsiteY47" fmla="*/ 899423 h 4375690"/>
              <a:gd name="connsiteX48" fmla="*/ 4742098 w 5141205"/>
              <a:gd name="connsiteY48" fmla="*/ 404123 h 4375690"/>
              <a:gd name="connsiteX49" fmla="*/ 4726858 w 5141205"/>
              <a:gd name="connsiteY49" fmla="*/ 30743 h 4375690"/>
              <a:gd name="connsiteX50" fmla="*/ 10078 w 5141205"/>
              <a:gd name="connsiteY50" fmla="*/ 38363 h 4375690"/>
              <a:gd name="connsiteX51" fmla="*/ 2458 w 5141205"/>
              <a:gd name="connsiteY51" fmla="*/ 175523 h 4375690"/>
              <a:gd name="connsiteX52" fmla="*/ 2458 w 5141205"/>
              <a:gd name="connsiteY52" fmla="*/ 518423 h 4375690"/>
              <a:gd name="connsiteX53" fmla="*/ 2458 w 5141205"/>
              <a:gd name="connsiteY53" fmla="*/ 1028963 h 4375690"/>
              <a:gd name="connsiteX54" fmla="*/ 10078 w 5141205"/>
              <a:gd name="connsiteY54" fmla="*/ 1486163 h 4375690"/>
              <a:gd name="connsiteX55" fmla="*/ 10078 w 5141205"/>
              <a:gd name="connsiteY55" fmla="*/ 2004323 h 4375690"/>
              <a:gd name="connsiteX56" fmla="*/ 17698 w 5141205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164758 w 5191604"/>
              <a:gd name="connsiteY30" fmla="*/ 2217683 h 4375690"/>
              <a:gd name="connsiteX31" fmla="*/ 3065698 w 5191604"/>
              <a:gd name="connsiteY31" fmla="*/ 1890023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63174 w 5191604"/>
              <a:gd name="connsiteY35" fmla="*/ 2392594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164758 w 5191604"/>
              <a:gd name="connsiteY30" fmla="*/ 2217683 h 4375690"/>
              <a:gd name="connsiteX31" fmla="*/ 3065698 w 5191604"/>
              <a:gd name="connsiteY31" fmla="*/ 1890023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05722 w 5191604"/>
              <a:gd name="connsiteY35" fmla="*/ 2425720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247324 w 5191604"/>
              <a:gd name="connsiteY30" fmla="*/ 2201365 h 4375690"/>
              <a:gd name="connsiteX31" fmla="*/ 3065698 w 5191604"/>
              <a:gd name="connsiteY31" fmla="*/ 1890023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05722 w 5191604"/>
              <a:gd name="connsiteY35" fmla="*/ 2425720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247324 w 5191604"/>
              <a:gd name="connsiteY30" fmla="*/ 2201365 h 4375690"/>
              <a:gd name="connsiteX31" fmla="*/ 3115304 w 5191604"/>
              <a:gd name="connsiteY31" fmla="*/ 1898397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05722 w 5191604"/>
              <a:gd name="connsiteY35" fmla="*/ 2425720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91604" h="4375690">
                <a:moveTo>
                  <a:pt x="17698" y="2667263"/>
                </a:moveTo>
                <a:cubicBezTo>
                  <a:pt x="50070" y="2817844"/>
                  <a:pt x="152684" y="2855979"/>
                  <a:pt x="204311" y="2907810"/>
                </a:cubicBezTo>
                <a:cubicBezTo>
                  <a:pt x="255938" y="2959641"/>
                  <a:pt x="297530" y="2933452"/>
                  <a:pt x="327460" y="2978249"/>
                </a:cubicBezTo>
                <a:cubicBezTo>
                  <a:pt x="357390" y="3023046"/>
                  <a:pt x="345854" y="3121249"/>
                  <a:pt x="383892" y="3176590"/>
                </a:cubicBezTo>
                <a:cubicBezTo>
                  <a:pt x="421930" y="3231931"/>
                  <a:pt x="508772" y="3264373"/>
                  <a:pt x="555690" y="3310295"/>
                </a:cubicBezTo>
                <a:cubicBezTo>
                  <a:pt x="602608" y="3356217"/>
                  <a:pt x="638223" y="3414515"/>
                  <a:pt x="665398" y="3452123"/>
                </a:cubicBezTo>
                <a:cubicBezTo>
                  <a:pt x="692573" y="3489731"/>
                  <a:pt x="690798" y="3505463"/>
                  <a:pt x="718738" y="3535943"/>
                </a:cubicBezTo>
                <a:cubicBezTo>
                  <a:pt x="746678" y="3566423"/>
                  <a:pt x="789858" y="3599443"/>
                  <a:pt x="833038" y="3635003"/>
                </a:cubicBezTo>
                <a:cubicBezTo>
                  <a:pt x="876218" y="3670563"/>
                  <a:pt x="935908" y="3711203"/>
                  <a:pt x="977818" y="3749303"/>
                </a:cubicBezTo>
                <a:cubicBezTo>
                  <a:pt x="1019728" y="3787403"/>
                  <a:pt x="1013378" y="3808993"/>
                  <a:pt x="1084498" y="3863603"/>
                </a:cubicBezTo>
                <a:cubicBezTo>
                  <a:pt x="1155618" y="3918213"/>
                  <a:pt x="1310558" y="4029973"/>
                  <a:pt x="1404538" y="4076963"/>
                </a:cubicBezTo>
                <a:cubicBezTo>
                  <a:pt x="1498518" y="4123953"/>
                  <a:pt x="1573448" y="4116333"/>
                  <a:pt x="1648378" y="4145543"/>
                </a:cubicBezTo>
                <a:cubicBezTo>
                  <a:pt x="1723308" y="4174753"/>
                  <a:pt x="1786808" y="4221743"/>
                  <a:pt x="1854118" y="4252223"/>
                </a:cubicBezTo>
                <a:cubicBezTo>
                  <a:pt x="1921428" y="4282703"/>
                  <a:pt x="1993818" y="4309373"/>
                  <a:pt x="2052238" y="4328423"/>
                </a:cubicBezTo>
                <a:cubicBezTo>
                  <a:pt x="2110658" y="4347473"/>
                  <a:pt x="2157648" y="4358903"/>
                  <a:pt x="2204638" y="4366523"/>
                </a:cubicBezTo>
                <a:cubicBezTo>
                  <a:pt x="2251628" y="4374143"/>
                  <a:pt x="2263058" y="4376683"/>
                  <a:pt x="2334178" y="4374143"/>
                </a:cubicBezTo>
                <a:cubicBezTo>
                  <a:pt x="2405298" y="4371603"/>
                  <a:pt x="2555158" y="4388113"/>
                  <a:pt x="2631358" y="4351283"/>
                </a:cubicBezTo>
                <a:cubicBezTo>
                  <a:pt x="2707558" y="4314453"/>
                  <a:pt x="2713908" y="4205233"/>
                  <a:pt x="2791378" y="4153163"/>
                </a:cubicBezTo>
                <a:cubicBezTo>
                  <a:pt x="2868848" y="4101093"/>
                  <a:pt x="3035218" y="4076963"/>
                  <a:pt x="3096178" y="4038863"/>
                </a:cubicBezTo>
                <a:cubicBezTo>
                  <a:pt x="3157138" y="4000763"/>
                  <a:pt x="3139358" y="3961393"/>
                  <a:pt x="3157138" y="3924563"/>
                </a:cubicBezTo>
                <a:cubicBezTo>
                  <a:pt x="3174918" y="3887733"/>
                  <a:pt x="3190158" y="3847093"/>
                  <a:pt x="3202858" y="3817883"/>
                </a:cubicBezTo>
                <a:cubicBezTo>
                  <a:pt x="3215558" y="3788673"/>
                  <a:pt x="3186348" y="3791213"/>
                  <a:pt x="3233338" y="3749303"/>
                </a:cubicBezTo>
                <a:cubicBezTo>
                  <a:pt x="3280328" y="3707393"/>
                  <a:pt x="3431458" y="3614683"/>
                  <a:pt x="3484798" y="3566423"/>
                </a:cubicBezTo>
                <a:cubicBezTo>
                  <a:pt x="3538138" y="3518163"/>
                  <a:pt x="3527978" y="3494033"/>
                  <a:pt x="3553378" y="3459743"/>
                </a:cubicBezTo>
                <a:cubicBezTo>
                  <a:pt x="3578778" y="3425453"/>
                  <a:pt x="3615608" y="3397513"/>
                  <a:pt x="3637198" y="3360683"/>
                </a:cubicBezTo>
                <a:cubicBezTo>
                  <a:pt x="3658788" y="3323853"/>
                  <a:pt x="3682918" y="3280673"/>
                  <a:pt x="3682918" y="3238763"/>
                </a:cubicBezTo>
                <a:cubicBezTo>
                  <a:pt x="3682918" y="3196853"/>
                  <a:pt x="3686728" y="3173993"/>
                  <a:pt x="3637198" y="3109223"/>
                </a:cubicBezTo>
                <a:cubicBezTo>
                  <a:pt x="3587668" y="3044453"/>
                  <a:pt x="3446698" y="2911103"/>
                  <a:pt x="3385738" y="2850143"/>
                </a:cubicBezTo>
                <a:cubicBezTo>
                  <a:pt x="3324778" y="2789183"/>
                  <a:pt x="3301918" y="2787913"/>
                  <a:pt x="3271438" y="2743463"/>
                </a:cubicBezTo>
                <a:cubicBezTo>
                  <a:pt x="3240958" y="2699013"/>
                  <a:pt x="3206877" y="2673793"/>
                  <a:pt x="3202858" y="2583443"/>
                </a:cubicBezTo>
                <a:cubicBezTo>
                  <a:pt x="3198839" y="2493093"/>
                  <a:pt x="3261916" y="2315539"/>
                  <a:pt x="3247324" y="2201365"/>
                </a:cubicBezTo>
                <a:cubicBezTo>
                  <a:pt x="3232732" y="2087191"/>
                  <a:pt x="3129065" y="1971877"/>
                  <a:pt x="3115304" y="1898397"/>
                </a:cubicBezTo>
                <a:cubicBezTo>
                  <a:pt x="3101543" y="1824917"/>
                  <a:pt x="3141276" y="1803789"/>
                  <a:pt x="3164758" y="1760483"/>
                </a:cubicBezTo>
                <a:cubicBezTo>
                  <a:pt x="3188240" y="1717177"/>
                  <a:pt x="3208145" y="1656804"/>
                  <a:pt x="3256198" y="1638563"/>
                </a:cubicBezTo>
                <a:cubicBezTo>
                  <a:pt x="3304251" y="1620322"/>
                  <a:pt x="3378154" y="1519844"/>
                  <a:pt x="3453075" y="1651037"/>
                </a:cubicBezTo>
                <a:cubicBezTo>
                  <a:pt x="3527996" y="1782230"/>
                  <a:pt x="3590918" y="2093450"/>
                  <a:pt x="3705722" y="2425720"/>
                </a:cubicBezTo>
                <a:cubicBezTo>
                  <a:pt x="3820526" y="2757990"/>
                  <a:pt x="3743694" y="3542990"/>
                  <a:pt x="3845357" y="3809569"/>
                </a:cubicBezTo>
                <a:cubicBezTo>
                  <a:pt x="3947020" y="4076148"/>
                  <a:pt x="4253691" y="4107411"/>
                  <a:pt x="4373152" y="3992069"/>
                </a:cubicBezTo>
                <a:cubicBezTo>
                  <a:pt x="4492613" y="3876727"/>
                  <a:pt x="4501797" y="3392350"/>
                  <a:pt x="4562123" y="3117514"/>
                </a:cubicBezTo>
                <a:cubicBezTo>
                  <a:pt x="4622449" y="2842678"/>
                  <a:pt x="4724167" y="2502364"/>
                  <a:pt x="4735107" y="2343051"/>
                </a:cubicBezTo>
                <a:cubicBezTo>
                  <a:pt x="4746047" y="2183738"/>
                  <a:pt x="5068019" y="2309036"/>
                  <a:pt x="5122900" y="2260950"/>
                </a:cubicBezTo>
                <a:cubicBezTo>
                  <a:pt x="5177781" y="2212864"/>
                  <a:pt x="5210274" y="2115123"/>
                  <a:pt x="5180021" y="2062919"/>
                </a:cubicBezTo>
                <a:cubicBezTo>
                  <a:pt x="5149769" y="2010715"/>
                  <a:pt x="5016859" y="1951819"/>
                  <a:pt x="4941385" y="1947725"/>
                </a:cubicBezTo>
                <a:cubicBezTo>
                  <a:pt x="4865911" y="1943631"/>
                  <a:pt x="4697971" y="2032667"/>
                  <a:pt x="4611549" y="2029970"/>
                </a:cubicBezTo>
                <a:cubicBezTo>
                  <a:pt x="4525127" y="2027273"/>
                  <a:pt x="4484619" y="2121260"/>
                  <a:pt x="4397824" y="1997303"/>
                </a:cubicBezTo>
                <a:cubicBezTo>
                  <a:pt x="4139649" y="1880345"/>
                  <a:pt x="4311737" y="1553333"/>
                  <a:pt x="4313182" y="1409750"/>
                </a:cubicBezTo>
                <a:cubicBezTo>
                  <a:pt x="4314627" y="1266167"/>
                  <a:pt x="4388347" y="1220860"/>
                  <a:pt x="4406493" y="1135806"/>
                </a:cubicBezTo>
                <a:cubicBezTo>
                  <a:pt x="4424639" y="1050752"/>
                  <a:pt x="4366124" y="1021370"/>
                  <a:pt x="4422058" y="899423"/>
                </a:cubicBezTo>
                <a:cubicBezTo>
                  <a:pt x="4477992" y="777476"/>
                  <a:pt x="4691298" y="548903"/>
                  <a:pt x="4742098" y="404123"/>
                </a:cubicBezTo>
                <a:cubicBezTo>
                  <a:pt x="4792898" y="259343"/>
                  <a:pt x="5515528" y="91703"/>
                  <a:pt x="4726858" y="30743"/>
                </a:cubicBezTo>
                <a:cubicBezTo>
                  <a:pt x="3938188" y="-30217"/>
                  <a:pt x="797478" y="14233"/>
                  <a:pt x="10078" y="38363"/>
                </a:cubicBezTo>
                <a:cubicBezTo>
                  <a:pt x="-7702" y="207273"/>
                  <a:pt x="3728" y="95513"/>
                  <a:pt x="2458" y="175523"/>
                </a:cubicBezTo>
                <a:lnTo>
                  <a:pt x="2458" y="518423"/>
                </a:lnTo>
                <a:cubicBezTo>
                  <a:pt x="2458" y="660663"/>
                  <a:pt x="1188" y="867673"/>
                  <a:pt x="2458" y="1028963"/>
                </a:cubicBezTo>
                <a:cubicBezTo>
                  <a:pt x="3728" y="1190253"/>
                  <a:pt x="8808" y="1323603"/>
                  <a:pt x="10078" y="1486163"/>
                </a:cubicBezTo>
                <a:cubicBezTo>
                  <a:pt x="11348" y="1648723"/>
                  <a:pt x="8808" y="1807473"/>
                  <a:pt x="10078" y="2004323"/>
                </a:cubicBezTo>
                <a:cubicBezTo>
                  <a:pt x="11348" y="2201173"/>
                  <a:pt x="-14674" y="2516682"/>
                  <a:pt x="17698" y="266726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2320" name="Group 12319"/>
          <p:cNvGrpSpPr/>
          <p:nvPr/>
        </p:nvGrpSpPr>
        <p:grpSpPr>
          <a:xfrm>
            <a:off x="1827213" y="3147959"/>
            <a:ext cx="1068386" cy="457076"/>
            <a:chOff x="1827213" y="3429000"/>
            <a:chExt cx="1068386" cy="457076"/>
          </a:xfrm>
        </p:grpSpPr>
        <p:sp>
          <p:nvSpPr>
            <p:cNvPr id="22" name="Oval 21"/>
            <p:cNvSpPr/>
            <p:nvPr/>
          </p:nvSpPr>
          <p:spPr bwMode="auto">
            <a:xfrm>
              <a:off x="1827213" y="34290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21" name="TextBox 22"/>
            <p:cNvSpPr txBox="1">
              <a:spLocks noChangeArrowheads="1"/>
            </p:cNvSpPr>
            <p:nvPr/>
          </p:nvSpPr>
          <p:spPr bwMode="auto">
            <a:xfrm>
              <a:off x="1904429" y="3516690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1275 AD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50957" y="2533779"/>
            <a:ext cx="1685077" cy="666621"/>
            <a:chOff x="1950957" y="2814820"/>
            <a:chExt cx="1685077" cy="666621"/>
          </a:xfrm>
        </p:grpSpPr>
        <p:sp>
          <p:nvSpPr>
            <p:cNvPr id="4" name="TextBox 3"/>
            <p:cNvSpPr txBox="1"/>
            <p:nvPr/>
          </p:nvSpPr>
          <p:spPr>
            <a:xfrm>
              <a:off x="1950957" y="281482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Spoon Lake 3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1957295" y="3154323"/>
              <a:ext cx="713148" cy="327118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904429" y="6324600"/>
            <a:ext cx="6268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Yakutat Bay glaciers and archaeological sites 1100 – 1300 A.D.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91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5541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49"/>
          <p:cNvSpPr/>
          <p:nvPr/>
        </p:nvSpPr>
        <p:spPr>
          <a:xfrm>
            <a:off x="-8238" y="304800"/>
            <a:ext cx="9152238" cy="3690551"/>
          </a:xfrm>
          <a:custGeom>
            <a:avLst/>
            <a:gdLst>
              <a:gd name="connsiteX0" fmla="*/ 16476 w 9152238"/>
              <a:gd name="connsiteY0" fmla="*/ 3690551 h 3690551"/>
              <a:gd name="connsiteX1" fmla="*/ 543697 w 9152238"/>
              <a:gd name="connsiteY1" fmla="*/ 3163330 h 3690551"/>
              <a:gd name="connsiteX2" fmla="*/ 1062681 w 9152238"/>
              <a:gd name="connsiteY2" fmla="*/ 2800865 h 3690551"/>
              <a:gd name="connsiteX3" fmla="*/ 1713470 w 9152238"/>
              <a:gd name="connsiteY3" fmla="*/ 2545492 h 3690551"/>
              <a:gd name="connsiteX4" fmla="*/ 2479589 w 9152238"/>
              <a:gd name="connsiteY4" fmla="*/ 2117124 h 3690551"/>
              <a:gd name="connsiteX5" fmla="*/ 3204519 w 9152238"/>
              <a:gd name="connsiteY5" fmla="*/ 1705232 h 3690551"/>
              <a:gd name="connsiteX6" fmla="*/ 4069492 w 9152238"/>
              <a:gd name="connsiteY6" fmla="*/ 1458097 h 3690551"/>
              <a:gd name="connsiteX7" fmla="*/ 5016843 w 9152238"/>
              <a:gd name="connsiteY7" fmla="*/ 1318054 h 3690551"/>
              <a:gd name="connsiteX8" fmla="*/ 6096000 w 9152238"/>
              <a:gd name="connsiteY8" fmla="*/ 1425146 h 3690551"/>
              <a:gd name="connsiteX9" fmla="*/ 7084541 w 9152238"/>
              <a:gd name="connsiteY9" fmla="*/ 1474573 h 3690551"/>
              <a:gd name="connsiteX10" fmla="*/ 7817708 w 9152238"/>
              <a:gd name="connsiteY10" fmla="*/ 1655805 h 3690551"/>
              <a:gd name="connsiteX11" fmla="*/ 8287265 w 9152238"/>
              <a:gd name="connsiteY11" fmla="*/ 1762897 h 3690551"/>
              <a:gd name="connsiteX12" fmla="*/ 9144000 w 9152238"/>
              <a:gd name="connsiteY12" fmla="*/ 2026508 h 3690551"/>
              <a:gd name="connsiteX13" fmla="*/ 9152238 w 9152238"/>
              <a:gd name="connsiteY13" fmla="*/ 0 h 3690551"/>
              <a:gd name="connsiteX14" fmla="*/ 0 w 9152238"/>
              <a:gd name="connsiteY14" fmla="*/ 0 h 3690551"/>
              <a:gd name="connsiteX15" fmla="*/ 16476 w 9152238"/>
              <a:gd name="connsiteY15" fmla="*/ 3690551 h 369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52238" h="3690551">
                <a:moveTo>
                  <a:pt x="16476" y="3690551"/>
                </a:moveTo>
                <a:lnTo>
                  <a:pt x="543697" y="3163330"/>
                </a:lnTo>
                <a:lnTo>
                  <a:pt x="1062681" y="2800865"/>
                </a:lnTo>
                <a:lnTo>
                  <a:pt x="1713470" y="2545492"/>
                </a:lnTo>
                <a:lnTo>
                  <a:pt x="2479589" y="2117124"/>
                </a:lnTo>
                <a:lnTo>
                  <a:pt x="3204519" y="1705232"/>
                </a:lnTo>
                <a:lnTo>
                  <a:pt x="4069492" y="1458097"/>
                </a:lnTo>
                <a:lnTo>
                  <a:pt x="5016843" y="1318054"/>
                </a:lnTo>
                <a:lnTo>
                  <a:pt x="6096000" y="1425146"/>
                </a:lnTo>
                <a:lnTo>
                  <a:pt x="7084541" y="1474573"/>
                </a:lnTo>
                <a:lnTo>
                  <a:pt x="7817708" y="1655805"/>
                </a:lnTo>
                <a:lnTo>
                  <a:pt x="8287265" y="1762897"/>
                </a:lnTo>
                <a:lnTo>
                  <a:pt x="9144000" y="2026508"/>
                </a:lnTo>
                <a:lnTo>
                  <a:pt x="9152238" y="0"/>
                </a:lnTo>
                <a:lnTo>
                  <a:pt x="0" y="0"/>
                </a:lnTo>
                <a:lnTo>
                  <a:pt x="16476" y="36905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7315200" y="9144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267200" y="685800"/>
            <a:ext cx="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762000" y="1981200"/>
            <a:ext cx="5334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92875" y="9260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Malaspina</a:t>
            </a:r>
            <a:r>
              <a:rPr lang="en-US" dirty="0" smtClean="0"/>
              <a:t> Glacier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04154" y="3962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Spoon Lake 3 site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25" name="Straight Connector 1024"/>
          <p:cNvCxnSpPr>
            <a:stCxn id="63" idx="2"/>
          </p:cNvCxnSpPr>
          <p:nvPr/>
        </p:nvCxnSpPr>
        <p:spPr>
          <a:xfrm>
            <a:off x="1219817" y="4331732"/>
            <a:ext cx="1523383" cy="107846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Oval 1027"/>
          <p:cNvSpPr/>
          <p:nvPr/>
        </p:nvSpPr>
        <p:spPr>
          <a:xfrm>
            <a:off x="2743200" y="5372100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1028"/>
          <p:cNvSpPr/>
          <p:nvPr/>
        </p:nvSpPr>
        <p:spPr>
          <a:xfrm>
            <a:off x="3370649" y="2026508"/>
            <a:ext cx="4710669" cy="4184822"/>
          </a:xfrm>
          <a:custGeom>
            <a:avLst/>
            <a:gdLst>
              <a:gd name="connsiteX0" fmla="*/ 218359 w 4543224"/>
              <a:gd name="connsiteY0" fmla="*/ 4077730 h 4077730"/>
              <a:gd name="connsiteX1" fmla="*/ 70078 w 4543224"/>
              <a:gd name="connsiteY1" fmla="*/ 3797643 h 4077730"/>
              <a:gd name="connsiteX2" fmla="*/ 37127 w 4543224"/>
              <a:gd name="connsiteY2" fmla="*/ 3220995 h 4077730"/>
              <a:gd name="connsiteX3" fmla="*/ 53602 w 4543224"/>
              <a:gd name="connsiteY3" fmla="*/ 2875006 h 4077730"/>
              <a:gd name="connsiteX4" fmla="*/ 687916 w 4543224"/>
              <a:gd name="connsiteY4" fmla="*/ 2356022 h 4077730"/>
              <a:gd name="connsiteX5" fmla="*/ 1083332 w 4543224"/>
              <a:gd name="connsiteY5" fmla="*/ 2125362 h 4077730"/>
              <a:gd name="connsiteX6" fmla="*/ 1371656 w 4543224"/>
              <a:gd name="connsiteY6" fmla="*/ 1837038 h 4077730"/>
              <a:gd name="connsiteX7" fmla="*/ 1907116 w 4543224"/>
              <a:gd name="connsiteY7" fmla="*/ 1416908 h 4077730"/>
              <a:gd name="connsiteX8" fmla="*/ 2261343 w 4543224"/>
              <a:gd name="connsiteY8" fmla="*/ 1037968 h 4077730"/>
              <a:gd name="connsiteX9" fmla="*/ 2879181 w 4543224"/>
              <a:gd name="connsiteY9" fmla="*/ 749643 h 4077730"/>
              <a:gd name="connsiteX10" fmla="*/ 3464067 w 4543224"/>
              <a:gd name="connsiteY10" fmla="*/ 568411 h 4077730"/>
              <a:gd name="connsiteX11" fmla="*/ 4254900 w 4543224"/>
              <a:gd name="connsiteY11" fmla="*/ 164757 h 4077730"/>
              <a:gd name="connsiteX12" fmla="*/ 4543224 w 4543224"/>
              <a:gd name="connsiteY12" fmla="*/ 0 h 4077730"/>
              <a:gd name="connsiteX0" fmla="*/ 379012 w 4703877"/>
              <a:gd name="connsiteY0" fmla="*/ 4077730 h 4077730"/>
              <a:gd name="connsiteX1" fmla="*/ 230731 w 4703877"/>
              <a:gd name="connsiteY1" fmla="*/ 3797643 h 4077730"/>
              <a:gd name="connsiteX2" fmla="*/ 72 w 4703877"/>
              <a:gd name="connsiteY2" fmla="*/ 3336324 h 4077730"/>
              <a:gd name="connsiteX3" fmla="*/ 214255 w 4703877"/>
              <a:gd name="connsiteY3" fmla="*/ 2875006 h 4077730"/>
              <a:gd name="connsiteX4" fmla="*/ 848569 w 4703877"/>
              <a:gd name="connsiteY4" fmla="*/ 2356022 h 4077730"/>
              <a:gd name="connsiteX5" fmla="*/ 1243985 w 4703877"/>
              <a:gd name="connsiteY5" fmla="*/ 2125362 h 4077730"/>
              <a:gd name="connsiteX6" fmla="*/ 1532309 w 4703877"/>
              <a:gd name="connsiteY6" fmla="*/ 1837038 h 4077730"/>
              <a:gd name="connsiteX7" fmla="*/ 2067769 w 4703877"/>
              <a:gd name="connsiteY7" fmla="*/ 1416908 h 4077730"/>
              <a:gd name="connsiteX8" fmla="*/ 2421996 w 4703877"/>
              <a:gd name="connsiteY8" fmla="*/ 1037968 h 4077730"/>
              <a:gd name="connsiteX9" fmla="*/ 3039834 w 4703877"/>
              <a:gd name="connsiteY9" fmla="*/ 749643 h 4077730"/>
              <a:gd name="connsiteX10" fmla="*/ 3624720 w 4703877"/>
              <a:gd name="connsiteY10" fmla="*/ 568411 h 4077730"/>
              <a:gd name="connsiteX11" fmla="*/ 4415553 w 4703877"/>
              <a:gd name="connsiteY11" fmla="*/ 164757 h 4077730"/>
              <a:gd name="connsiteX12" fmla="*/ 4703877 w 4703877"/>
              <a:gd name="connsiteY12" fmla="*/ 0 h 4077730"/>
              <a:gd name="connsiteX0" fmla="*/ 387951 w 4712816"/>
              <a:gd name="connsiteY0" fmla="*/ 4077730 h 4077730"/>
              <a:gd name="connsiteX1" fmla="*/ 74913 w 4712816"/>
              <a:gd name="connsiteY1" fmla="*/ 3855308 h 4077730"/>
              <a:gd name="connsiteX2" fmla="*/ 9011 w 4712816"/>
              <a:gd name="connsiteY2" fmla="*/ 3336324 h 4077730"/>
              <a:gd name="connsiteX3" fmla="*/ 223194 w 4712816"/>
              <a:gd name="connsiteY3" fmla="*/ 2875006 h 4077730"/>
              <a:gd name="connsiteX4" fmla="*/ 857508 w 4712816"/>
              <a:gd name="connsiteY4" fmla="*/ 2356022 h 4077730"/>
              <a:gd name="connsiteX5" fmla="*/ 1252924 w 4712816"/>
              <a:gd name="connsiteY5" fmla="*/ 2125362 h 4077730"/>
              <a:gd name="connsiteX6" fmla="*/ 1541248 w 4712816"/>
              <a:gd name="connsiteY6" fmla="*/ 1837038 h 4077730"/>
              <a:gd name="connsiteX7" fmla="*/ 2076708 w 4712816"/>
              <a:gd name="connsiteY7" fmla="*/ 1416908 h 4077730"/>
              <a:gd name="connsiteX8" fmla="*/ 2430935 w 4712816"/>
              <a:gd name="connsiteY8" fmla="*/ 1037968 h 4077730"/>
              <a:gd name="connsiteX9" fmla="*/ 3048773 w 4712816"/>
              <a:gd name="connsiteY9" fmla="*/ 749643 h 4077730"/>
              <a:gd name="connsiteX10" fmla="*/ 3633659 w 4712816"/>
              <a:gd name="connsiteY10" fmla="*/ 568411 h 4077730"/>
              <a:gd name="connsiteX11" fmla="*/ 4424492 w 4712816"/>
              <a:gd name="connsiteY11" fmla="*/ 164757 h 4077730"/>
              <a:gd name="connsiteX12" fmla="*/ 4712816 w 4712816"/>
              <a:gd name="connsiteY12" fmla="*/ 0 h 4077730"/>
              <a:gd name="connsiteX0" fmla="*/ 270474 w 4710669"/>
              <a:gd name="connsiteY0" fmla="*/ 4184822 h 4184822"/>
              <a:gd name="connsiteX1" fmla="*/ 72766 w 4710669"/>
              <a:gd name="connsiteY1" fmla="*/ 3855308 h 4184822"/>
              <a:gd name="connsiteX2" fmla="*/ 6864 w 4710669"/>
              <a:gd name="connsiteY2" fmla="*/ 3336324 h 4184822"/>
              <a:gd name="connsiteX3" fmla="*/ 221047 w 4710669"/>
              <a:gd name="connsiteY3" fmla="*/ 2875006 h 4184822"/>
              <a:gd name="connsiteX4" fmla="*/ 855361 w 4710669"/>
              <a:gd name="connsiteY4" fmla="*/ 2356022 h 4184822"/>
              <a:gd name="connsiteX5" fmla="*/ 1250777 w 4710669"/>
              <a:gd name="connsiteY5" fmla="*/ 2125362 h 4184822"/>
              <a:gd name="connsiteX6" fmla="*/ 1539101 w 4710669"/>
              <a:gd name="connsiteY6" fmla="*/ 1837038 h 4184822"/>
              <a:gd name="connsiteX7" fmla="*/ 2074561 w 4710669"/>
              <a:gd name="connsiteY7" fmla="*/ 1416908 h 4184822"/>
              <a:gd name="connsiteX8" fmla="*/ 2428788 w 4710669"/>
              <a:gd name="connsiteY8" fmla="*/ 1037968 h 4184822"/>
              <a:gd name="connsiteX9" fmla="*/ 3046626 w 4710669"/>
              <a:gd name="connsiteY9" fmla="*/ 749643 h 4184822"/>
              <a:gd name="connsiteX10" fmla="*/ 3631512 w 4710669"/>
              <a:gd name="connsiteY10" fmla="*/ 568411 h 4184822"/>
              <a:gd name="connsiteX11" fmla="*/ 4422345 w 4710669"/>
              <a:gd name="connsiteY11" fmla="*/ 164757 h 4184822"/>
              <a:gd name="connsiteX12" fmla="*/ 4710669 w 4710669"/>
              <a:gd name="connsiteY12" fmla="*/ 0 h 418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0669" h="4184822">
                <a:moveTo>
                  <a:pt x="270474" y="4184822"/>
                </a:moveTo>
                <a:cubicBezTo>
                  <a:pt x="211436" y="4116173"/>
                  <a:pt x="116701" y="3996724"/>
                  <a:pt x="72766" y="3855308"/>
                </a:cubicBezTo>
                <a:cubicBezTo>
                  <a:pt x="28831" y="3713892"/>
                  <a:pt x="-17849" y="3499708"/>
                  <a:pt x="6864" y="3336324"/>
                </a:cubicBezTo>
                <a:cubicBezTo>
                  <a:pt x="31577" y="3172940"/>
                  <a:pt x="79631" y="3038390"/>
                  <a:pt x="221047" y="2875006"/>
                </a:cubicBezTo>
                <a:cubicBezTo>
                  <a:pt x="362463" y="2711622"/>
                  <a:pt x="683739" y="2480963"/>
                  <a:pt x="855361" y="2356022"/>
                </a:cubicBezTo>
                <a:cubicBezTo>
                  <a:pt x="1026983" y="2231081"/>
                  <a:pt x="1136820" y="2211859"/>
                  <a:pt x="1250777" y="2125362"/>
                </a:cubicBezTo>
                <a:cubicBezTo>
                  <a:pt x="1364734" y="2038865"/>
                  <a:pt x="1401804" y="1955114"/>
                  <a:pt x="1539101" y="1837038"/>
                </a:cubicBezTo>
                <a:cubicBezTo>
                  <a:pt x="1676398" y="1718962"/>
                  <a:pt x="1926280" y="1550086"/>
                  <a:pt x="2074561" y="1416908"/>
                </a:cubicBezTo>
                <a:cubicBezTo>
                  <a:pt x="2222842" y="1283730"/>
                  <a:pt x="2266777" y="1149179"/>
                  <a:pt x="2428788" y="1037968"/>
                </a:cubicBezTo>
                <a:cubicBezTo>
                  <a:pt x="2590799" y="926757"/>
                  <a:pt x="2846172" y="827902"/>
                  <a:pt x="3046626" y="749643"/>
                </a:cubicBezTo>
                <a:cubicBezTo>
                  <a:pt x="3247080" y="671384"/>
                  <a:pt x="3402226" y="665892"/>
                  <a:pt x="3631512" y="568411"/>
                </a:cubicBezTo>
                <a:cubicBezTo>
                  <a:pt x="3860798" y="470930"/>
                  <a:pt x="4242486" y="259492"/>
                  <a:pt x="4422345" y="164757"/>
                </a:cubicBezTo>
                <a:cubicBezTo>
                  <a:pt x="4602204" y="70022"/>
                  <a:pt x="4656436" y="35011"/>
                  <a:pt x="4710669" y="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TextBox 1029"/>
          <p:cNvSpPr txBox="1"/>
          <p:nvPr/>
        </p:nvSpPr>
        <p:spPr>
          <a:xfrm rot="-2340000">
            <a:off x="4433058" y="3570263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Approx. shoreline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31" name="TextBox 1030"/>
          <p:cNvSpPr txBox="1"/>
          <p:nvPr/>
        </p:nvSpPr>
        <p:spPr>
          <a:xfrm>
            <a:off x="7039606" y="3645683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Seals</a:t>
            </a:r>
            <a:endParaRPr lang="en-US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2" name="Freeform 1031"/>
          <p:cNvSpPr/>
          <p:nvPr/>
        </p:nvSpPr>
        <p:spPr>
          <a:xfrm>
            <a:off x="8081319" y="2759676"/>
            <a:ext cx="271849" cy="288324"/>
          </a:xfrm>
          <a:custGeom>
            <a:avLst/>
            <a:gdLst>
              <a:gd name="connsiteX0" fmla="*/ 0 w 271849"/>
              <a:gd name="connsiteY0" fmla="*/ 156519 h 288324"/>
              <a:gd name="connsiteX1" fmla="*/ 65903 w 271849"/>
              <a:gd name="connsiteY1" fmla="*/ 0 h 288324"/>
              <a:gd name="connsiteX2" fmla="*/ 205946 w 271849"/>
              <a:gd name="connsiteY2" fmla="*/ 24713 h 288324"/>
              <a:gd name="connsiteX3" fmla="*/ 271849 w 271849"/>
              <a:gd name="connsiteY3" fmla="*/ 197708 h 288324"/>
              <a:gd name="connsiteX4" fmla="*/ 271849 w 271849"/>
              <a:gd name="connsiteY4" fmla="*/ 197708 h 288324"/>
              <a:gd name="connsiteX5" fmla="*/ 148281 w 271849"/>
              <a:gd name="connsiteY5" fmla="*/ 288324 h 288324"/>
              <a:gd name="connsiteX6" fmla="*/ 148281 w 271849"/>
              <a:gd name="connsiteY6" fmla="*/ 288324 h 288324"/>
              <a:gd name="connsiteX7" fmla="*/ 0 w 271849"/>
              <a:gd name="connsiteY7" fmla="*/ 156519 h 2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849" h="288324">
                <a:moveTo>
                  <a:pt x="0" y="156519"/>
                </a:moveTo>
                <a:lnTo>
                  <a:pt x="65903" y="0"/>
                </a:lnTo>
                <a:lnTo>
                  <a:pt x="205946" y="24713"/>
                </a:lnTo>
                <a:lnTo>
                  <a:pt x="271849" y="197708"/>
                </a:lnTo>
                <a:lnTo>
                  <a:pt x="271849" y="197708"/>
                </a:lnTo>
                <a:lnTo>
                  <a:pt x="148281" y="288324"/>
                </a:lnTo>
                <a:lnTo>
                  <a:pt x="148281" y="288324"/>
                </a:lnTo>
                <a:lnTo>
                  <a:pt x="0" y="156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 1033"/>
          <p:cNvSpPr/>
          <p:nvPr/>
        </p:nvSpPr>
        <p:spPr>
          <a:xfrm>
            <a:off x="8608541" y="2636108"/>
            <a:ext cx="247135" cy="205946"/>
          </a:xfrm>
          <a:custGeom>
            <a:avLst/>
            <a:gdLst>
              <a:gd name="connsiteX0" fmla="*/ 74140 w 247135"/>
              <a:gd name="connsiteY0" fmla="*/ 0 h 205946"/>
              <a:gd name="connsiteX1" fmla="*/ 0 w 247135"/>
              <a:gd name="connsiteY1" fmla="*/ 156519 h 205946"/>
              <a:gd name="connsiteX2" fmla="*/ 115329 w 247135"/>
              <a:gd name="connsiteY2" fmla="*/ 205946 h 205946"/>
              <a:gd name="connsiteX3" fmla="*/ 247135 w 247135"/>
              <a:gd name="connsiteY3" fmla="*/ 181233 h 205946"/>
              <a:gd name="connsiteX4" fmla="*/ 214183 w 247135"/>
              <a:gd name="connsiteY4" fmla="*/ 74141 h 205946"/>
              <a:gd name="connsiteX5" fmla="*/ 74140 w 247135"/>
              <a:gd name="connsiteY5" fmla="*/ 0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135" h="205946">
                <a:moveTo>
                  <a:pt x="74140" y="0"/>
                </a:moveTo>
                <a:lnTo>
                  <a:pt x="0" y="156519"/>
                </a:lnTo>
                <a:lnTo>
                  <a:pt x="115329" y="205946"/>
                </a:lnTo>
                <a:lnTo>
                  <a:pt x="247135" y="181233"/>
                </a:lnTo>
                <a:lnTo>
                  <a:pt x="214183" y="74141"/>
                </a:lnTo>
                <a:lnTo>
                  <a:pt x="7414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 1034"/>
          <p:cNvSpPr/>
          <p:nvPr/>
        </p:nvSpPr>
        <p:spPr>
          <a:xfrm>
            <a:off x="7908324" y="2248930"/>
            <a:ext cx="181233" cy="172994"/>
          </a:xfrm>
          <a:custGeom>
            <a:avLst/>
            <a:gdLst>
              <a:gd name="connsiteX0" fmla="*/ 0 w 181233"/>
              <a:gd name="connsiteY0" fmla="*/ 0 h 172994"/>
              <a:gd name="connsiteX1" fmla="*/ 65903 w 181233"/>
              <a:gd name="connsiteY1" fmla="*/ 172994 h 172994"/>
              <a:gd name="connsiteX2" fmla="*/ 181233 w 181233"/>
              <a:gd name="connsiteY2" fmla="*/ 115329 h 172994"/>
              <a:gd name="connsiteX3" fmla="*/ 172995 w 181233"/>
              <a:gd name="connsiteY3" fmla="*/ 16475 h 172994"/>
              <a:gd name="connsiteX4" fmla="*/ 0 w 181233"/>
              <a:gd name="connsiteY4" fmla="*/ 0 h 17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33" h="172994">
                <a:moveTo>
                  <a:pt x="0" y="0"/>
                </a:moveTo>
                <a:lnTo>
                  <a:pt x="65903" y="172994"/>
                </a:lnTo>
                <a:lnTo>
                  <a:pt x="181233" y="115329"/>
                </a:lnTo>
                <a:lnTo>
                  <a:pt x="172995" y="1647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Freeform 1036"/>
          <p:cNvSpPr/>
          <p:nvPr/>
        </p:nvSpPr>
        <p:spPr>
          <a:xfrm>
            <a:off x="8452022" y="2413686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8130746" y="2557848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8756822" y="2718486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8365525" y="2980037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8369643" y="3436798"/>
            <a:ext cx="271849" cy="288324"/>
          </a:xfrm>
          <a:custGeom>
            <a:avLst/>
            <a:gdLst>
              <a:gd name="connsiteX0" fmla="*/ 0 w 271849"/>
              <a:gd name="connsiteY0" fmla="*/ 156519 h 288324"/>
              <a:gd name="connsiteX1" fmla="*/ 65903 w 271849"/>
              <a:gd name="connsiteY1" fmla="*/ 0 h 288324"/>
              <a:gd name="connsiteX2" fmla="*/ 205946 w 271849"/>
              <a:gd name="connsiteY2" fmla="*/ 24713 h 288324"/>
              <a:gd name="connsiteX3" fmla="*/ 271849 w 271849"/>
              <a:gd name="connsiteY3" fmla="*/ 197708 h 288324"/>
              <a:gd name="connsiteX4" fmla="*/ 271849 w 271849"/>
              <a:gd name="connsiteY4" fmla="*/ 197708 h 288324"/>
              <a:gd name="connsiteX5" fmla="*/ 148281 w 271849"/>
              <a:gd name="connsiteY5" fmla="*/ 288324 h 288324"/>
              <a:gd name="connsiteX6" fmla="*/ 148281 w 271849"/>
              <a:gd name="connsiteY6" fmla="*/ 288324 h 288324"/>
              <a:gd name="connsiteX7" fmla="*/ 0 w 271849"/>
              <a:gd name="connsiteY7" fmla="*/ 156519 h 2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849" h="288324">
                <a:moveTo>
                  <a:pt x="0" y="156519"/>
                </a:moveTo>
                <a:lnTo>
                  <a:pt x="65903" y="0"/>
                </a:lnTo>
                <a:lnTo>
                  <a:pt x="205946" y="24713"/>
                </a:lnTo>
                <a:lnTo>
                  <a:pt x="271849" y="197708"/>
                </a:lnTo>
                <a:lnTo>
                  <a:pt x="271849" y="197708"/>
                </a:lnTo>
                <a:lnTo>
                  <a:pt x="148281" y="288324"/>
                </a:lnTo>
                <a:lnTo>
                  <a:pt x="148281" y="288324"/>
                </a:lnTo>
                <a:lnTo>
                  <a:pt x="0" y="156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8732108" y="2269524"/>
            <a:ext cx="271849" cy="288324"/>
          </a:xfrm>
          <a:custGeom>
            <a:avLst/>
            <a:gdLst>
              <a:gd name="connsiteX0" fmla="*/ 0 w 271849"/>
              <a:gd name="connsiteY0" fmla="*/ 156519 h 288324"/>
              <a:gd name="connsiteX1" fmla="*/ 65903 w 271849"/>
              <a:gd name="connsiteY1" fmla="*/ 0 h 288324"/>
              <a:gd name="connsiteX2" fmla="*/ 205946 w 271849"/>
              <a:gd name="connsiteY2" fmla="*/ 24713 h 288324"/>
              <a:gd name="connsiteX3" fmla="*/ 271849 w 271849"/>
              <a:gd name="connsiteY3" fmla="*/ 197708 h 288324"/>
              <a:gd name="connsiteX4" fmla="*/ 271849 w 271849"/>
              <a:gd name="connsiteY4" fmla="*/ 197708 h 288324"/>
              <a:gd name="connsiteX5" fmla="*/ 148281 w 271849"/>
              <a:gd name="connsiteY5" fmla="*/ 288324 h 288324"/>
              <a:gd name="connsiteX6" fmla="*/ 148281 w 271849"/>
              <a:gd name="connsiteY6" fmla="*/ 288324 h 288324"/>
              <a:gd name="connsiteX7" fmla="*/ 0 w 271849"/>
              <a:gd name="connsiteY7" fmla="*/ 156519 h 2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849" h="288324">
                <a:moveTo>
                  <a:pt x="0" y="156519"/>
                </a:moveTo>
                <a:lnTo>
                  <a:pt x="65903" y="0"/>
                </a:lnTo>
                <a:lnTo>
                  <a:pt x="205946" y="24713"/>
                </a:lnTo>
                <a:lnTo>
                  <a:pt x="271849" y="197708"/>
                </a:lnTo>
                <a:lnTo>
                  <a:pt x="271849" y="197708"/>
                </a:lnTo>
                <a:lnTo>
                  <a:pt x="148281" y="288324"/>
                </a:lnTo>
                <a:lnTo>
                  <a:pt x="148281" y="288324"/>
                </a:lnTo>
                <a:lnTo>
                  <a:pt x="0" y="156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Freeform 1037"/>
          <p:cNvSpPr/>
          <p:nvPr/>
        </p:nvSpPr>
        <p:spPr>
          <a:xfrm>
            <a:off x="7133967" y="3324408"/>
            <a:ext cx="255373" cy="205946"/>
          </a:xfrm>
          <a:custGeom>
            <a:avLst/>
            <a:gdLst>
              <a:gd name="connsiteX0" fmla="*/ 0 w 255373"/>
              <a:gd name="connsiteY0" fmla="*/ 57664 h 205946"/>
              <a:gd name="connsiteX1" fmla="*/ 172994 w 255373"/>
              <a:gd name="connsiteY1" fmla="*/ 0 h 205946"/>
              <a:gd name="connsiteX2" fmla="*/ 255373 w 255373"/>
              <a:gd name="connsiteY2" fmla="*/ 115329 h 205946"/>
              <a:gd name="connsiteX3" fmla="*/ 197708 w 255373"/>
              <a:gd name="connsiteY3" fmla="*/ 205946 h 205946"/>
              <a:gd name="connsiteX4" fmla="*/ 115329 w 255373"/>
              <a:gd name="connsiteY4" fmla="*/ 140043 h 205946"/>
              <a:gd name="connsiteX5" fmla="*/ 49427 w 255373"/>
              <a:gd name="connsiteY5" fmla="*/ 65902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373" h="205946">
                <a:moveTo>
                  <a:pt x="0" y="57664"/>
                </a:moveTo>
                <a:lnTo>
                  <a:pt x="172994" y="0"/>
                </a:lnTo>
                <a:lnTo>
                  <a:pt x="255373" y="115329"/>
                </a:lnTo>
                <a:lnTo>
                  <a:pt x="197708" y="205946"/>
                </a:lnTo>
                <a:lnTo>
                  <a:pt x="115329" y="140043"/>
                </a:lnTo>
                <a:lnTo>
                  <a:pt x="49427" y="65902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7516840" y="3398547"/>
            <a:ext cx="172994" cy="337752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  <a:gd name="connsiteX0" fmla="*/ 16475 w 172994"/>
              <a:gd name="connsiteY0" fmla="*/ 181233 h 337752"/>
              <a:gd name="connsiteX1" fmla="*/ 0 w 172994"/>
              <a:gd name="connsiteY1" fmla="*/ 313039 h 337752"/>
              <a:gd name="connsiteX2" fmla="*/ 107092 w 172994"/>
              <a:gd name="connsiteY2" fmla="*/ 337752 h 337752"/>
              <a:gd name="connsiteX3" fmla="*/ 172994 w 172994"/>
              <a:gd name="connsiteY3" fmla="*/ 247136 h 337752"/>
              <a:gd name="connsiteX4" fmla="*/ 140043 w 172994"/>
              <a:gd name="connsiteY4" fmla="*/ 0 h 337752"/>
              <a:gd name="connsiteX5" fmla="*/ 16475 w 172994"/>
              <a:gd name="connsiteY5" fmla="*/ 181233 h 33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337752">
                <a:moveTo>
                  <a:pt x="16475" y="181233"/>
                </a:moveTo>
                <a:lnTo>
                  <a:pt x="0" y="313039"/>
                </a:lnTo>
                <a:lnTo>
                  <a:pt x="107092" y="337752"/>
                </a:lnTo>
                <a:lnTo>
                  <a:pt x="172994" y="247136"/>
                </a:lnTo>
                <a:lnTo>
                  <a:pt x="140043" y="0"/>
                </a:lnTo>
                <a:lnTo>
                  <a:pt x="16475" y="18123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8670325" y="3284837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8822725" y="3437237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8101913" y="3530354"/>
            <a:ext cx="271849" cy="288324"/>
          </a:xfrm>
          <a:custGeom>
            <a:avLst/>
            <a:gdLst>
              <a:gd name="connsiteX0" fmla="*/ 0 w 271849"/>
              <a:gd name="connsiteY0" fmla="*/ 156519 h 288324"/>
              <a:gd name="connsiteX1" fmla="*/ 65903 w 271849"/>
              <a:gd name="connsiteY1" fmla="*/ 0 h 288324"/>
              <a:gd name="connsiteX2" fmla="*/ 205946 w 271849"/>
              <a:gd name="connsiteY2" fmla="*/ 24713 h 288324"/>
              <a:gd name="connsiteX3" fmla="*/ 271849 w 271849"/>
              <a:gd name="connsiteY3" fmla="*/ 197708 h 288324"/>
              <a:gd name="connsiteX4" fmla="*/ 271849 w 271849"/>
              <a:gd name="connsiteY4" fmla="*/ 197708 h 288324"/>
              <a:gd name="connsiteX5" fmla="*/ 148281 w 271849"/>
              <a:gd name="connsiteY5" fmla="*/ 288324 h 288324"/>
              <a:gd name="connsiteX6" fmla="*/ 148281 w 271849"/>
              <a:gd name="connsiteY6" fmla="*/ 288324 h 288324"/>
              <a:gd name="connsiteX7" fmla="*/ 0 w 271849"/>
              <a:gd name="connsiteY7" fmla="*/ 156519 h 2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849" h="288324">
                <a:moveTo>
                  <a:pt x="0" y="156519"/>
                </a:moveTo>
                <a:lnTo>
                  <a:pt x="65903" y="0"/>
                </a:lnTo>
                <a:lnTo>
                  <a:pt x="205946" y="24713"/>
                </a:lnTo>
                <a:lnTo>
                  <a:pt x="271849" y="197708"/>
                </a:lnTo>
                <a:lnTo>
                  <a:pt x="271849" y="197708"/>
                </a:lnTo>
                <a:lnTo>
                  <a:pt x="148281" y="288324"/>
                </a:lnTo>
                <a:lnTo>
                  <a:pt x="148281" y="288324"/>
                </a:lnTo>
                <a:lnTo>
                  <a:pt x="0" y="156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8777416" y="3489164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8386119" y="3750715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8390237" y="4207476"/>
            <a:ext cx="271849" cy="288324"/>
          </a:xfrm>
          <a:custGeom>
            <a:avLst/>
            <a:gdLst>
              <a:gd name="connsiteX0" fmla="*/ 0 w 271849"/>
              <a:gd name="connsiteY0" fmla="*/ 156519 h 288324"/>
              <a:gd name="connsiteX1" fmla="*/ 65903 w 271849"/>
              <a:gd name="connsiteY1" fmla="*/ 0 h 288324"/>
              <a:gd name="connsiteX2" fmla="*/ 205946 w 271849"/>
              <a:gd name="connsiteY2" fmla="*/ 24713 h 288324"/>
              <a:gd name="connsiteX3" fmla="*/ 271849 w 271849"/>
              <a:gd name="connsiteY3" fmla="*/ 197708 h 288324"/>
              <a:gd name="connsiteX4" fmla="*/ 271849 w 271849"/>
              <a:gd name="connsiteY4" fmla="*/ 197708 h 288324"/>
              <a:gd name="connsiteX5" fmla="*/ 148281 w 271849"/>
              <a:gd name="connsiteY5" fmla="*/ 288324 h 288324"/>
              <a:gd name="connsiteX6" fmla="*/ 148281 w 271849"/>
              <a:gd name="connsiteY6" fmla="*/ 288324 h 288324"/>
              <a:gd name="connsiteX7" fmla="*/ 0 w 271849"/>
              <a:gd name="connsiteY7" fmla="*/ 156519 h 2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849" h="288324">
                <a:moveTo>
                  <a:pt x="0" y="156519"/>
                </a:moveTo>
                <a:lnTo>
                  <a:pt x="65903" y="0"/>
                </a:lnTo>
                <a:lnTo>
                  <a:pt x="205946" y="24713"/>
                </a:lnTo>
                <a:lnTo>
                  <a:pt x="271849" y="197708"/>
                </a:lnTo>
                <a:lnTo>
                  <a:pt x="271849" y="197708"/>
                </a:lnTo>
                <a:lnTo>
                  <a:pt x="148281" y="288324"/>
                </a:lnTo>
                <a:lnTo>
                  <a:pt x="148281" y="288324"/>
                </a:lnTo>
                <a:lnTo>
                  <a:pt x="0" y="156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8077200" y="4120389"/>
            <a:ext cx="172994" cy="337752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  <a:gd name="connsiteX0" fmla="*/ 16475 w 172994"/>
              <a:gd name="connsiteY0" fmla="*/ 181233 h 337752"/>
              <a:gd name="connsiteX1" fmla="*/ 0 w 172994"/>
              <a:gd name="connsiteY1" fmla="*/ 313039 h 337752"/>
              <a:gd name="connsiteX2" fmla="*/ 107092 w 172994"/>
              <a:gd name="connsiteY2" fmla="*/ 337752 h 337752"/>
              <a:gd name="connsiteX3" fmla="*/ 172994 w 172994"/>
              <a:gd name="connsiteY3" fmla="*/ 247136 h 337752"/>
              <a:gd name="connsiteX4" fmla="*/ 140043 w 172994"/>
              <a:gd name="connsiteY4" fmla="*/ 0 h 337752"/>
              <a:gd name="connsiteX5" fmla="*/ 16475 w 172994"/>
              <a:gd name="connsiteY5" fmla="*/ 181233 h 33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337752">
                <a:moveTo>
                  <a:pt x="16475" y="181233"/>
                </a:moveTo>
                <a:lnTo>
                  <a:pt x="0" y="313039"/>
                </a:lnTo>
                <a:lnTo>
                  <a:pt x="107092" y="337752"/>
                </a:lnTo>
                <a:lnTo>
                  <a:pt x="172994" y="247136"/>
                </a:lnTo>
                <a:lnTo>
                  <a:pt x="140043" y="0"/>
                </a:lnTo>
                <a:lnTo>
                  <a:pt x="16475" y="18123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8690919" y="4055515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6911546" y="3609203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7179275" y="4230130"/>
            <a:ext cx="271849" cy="288324"/>
          </a:xfrm>
          <a:custGeom>
            <a:avLst/>
            <a:gdLst>
              <a:gd name="connsiteX0" fmla="*/ 0 w 271849"/>
              <a:gd name="connsiteY0" fmla="*/ 156519 h 288324"/>
              <a:gd name="connsiteX1" fmla="*/ 65903 w 271849"/>
              <a:gd name="connsiteY1" fmla="*/ 0 h 288324"/>
              <a:gd name="connsiteX2" fmla="*/ 205946 w 271849"/>
              <a:gd name="connsiteY2" fmla="*/ 24713 h 288324"/>
              <a:gd name="connsiteX3" fmla="*/ 271849 w 271849"/>
              <a:gd name="connsiteY3" fmla="*/ 197708 h 288324"/>
              <a:gd name="connsiteX4" fmla="*/ 271849 w 271849"/>
              <a:gd name="connsiteY4" fmla="*/ 197708 h 288324"/>
              <a:gd name="connsiteX5" fmla="*/ 148281 w 271849"/>
              <a:gd name="connsiteY5" fmla="*/ 288324 h 288324"/>
              <a:gd name="connsiteX6" fmla="*/ 148281 w 271849"/>
              <a:gd name="connsiteY6" fmla="*/ 288324 h 288324"/>
              <a:gd name="connsiteX7" fmla="*/ 0 w 271849"/>
              <a:gd name="connsiteY7" fmla="*/ 156519 h 2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849" h="288324">
                <a:moveTo>
                  <a:pt x="0" y="156519"/>
                </a:moveTo>
                <a:lnTo>
                  <a:pt x="65903" y="0"/>
                </a:lnTo>
                <a:lnTo>
                  <a:pt x="205946" y="24713"/>
                </a:lnTo>
                <a:lnTo>
                  <a:pt x="271849" y="197708"/>
                </a:lnTo>
                <a:lnTo>
                  <a:pt x="271849" y="197708"/>
                </a:lnTo>
                <a:lnTo>
                  <a:pt x="148281" y="288324"/>
                </a:lnTo>
                <a:lnTo>
                  <a:pt x="148281" y="288324"/>
                </a:lnTo>
                <a:lnTo>
                  <a:pt x="0" y="15651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7735330" y="2952676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/>
          <p:cNvSpPr/>
          <p:nvPr/>
        </p:nvSpPr>
        <p:spPr>
          <a:xfrm>
            <a:off x="7006281" y="2842054"/>
            <a:ext cx="172994" cy="156519"/>
          </a:xfrm>
          <a:custGeom>
            <a:avLst/>
            <a:gdLst>
              <a:gd name="connsiteX0" fmla="*/ 16475 w 172994"/>
              <a:gd name="connsiteY0" fmla="*/ 0 h 156519"/>
              <a:gd name="connsiteX1" fmla="*/ 0 w 172994"/>
              <a:gd name="connsiteY1" fmla="*/ 131806 h 156519"/>
              <a:gd name="connsiteX2" fmla="*/ 107092 w 172994"/>
              <a:gd name="connsiteY2" fmla="*/ 156519 h 156519"/>
              <a:gd name="connsiteX3" fmla="*/ 172994 w 172994"/>
              <a:gd name="connsiteY3" fmla="*/ 65903 h 156519"/>
              <a:gd name="connsiteX4" fmla="*/ 156519 w 172994"/>
              <a:gd name="connsiteY4" fmla="*/ 8238 h 156519"/>
              <a:gd name="connsiteX5" fmla="*/ 16475 w 172994"/>
              <a:gd name="connsiteY5" fmla="*/ 0 h 1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94" h="156519">
                <a:moveTo>
                  <a:pt x="16475" y="0"/>
                </a:moveTo>
                <a:lnTo>
                  <a:pt x="0" y="131806"/>
                </a:lnTo>
                <a:lnTo>
                  <a:pt x="107092" y="156519"/>
                </a:lnTo>
                <a:lnTo>
                  <a:pt x="172994" y="65903"/>
                </a:lnTo>
                <a:lnTo>
                  <a:pt x="156519" y="8238"/>
                </a:lnTo>
                <a:lnTo>
                  <a:pt x="164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6248400"/>
            <a:ext cx="7425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Estimated glacier and shoreline positions during Spoon Lake 3 occupation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722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526"/>
            <a:ext cx="9144000" cy="6143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6"/>
            <a:ext cx="9144000" cy="6124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10" y="6248400"/>
            <a:ext cx="3934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Spoon Lake and the Spoon Lake 3 site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097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5638800"/>
            <a:ext cx="253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Spoon Lake 3 (YAK-076)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88" y="189072"/>
            <a:ext cx="9011312" cy="53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181600" y="1447800"/>
            <a:ext cx="3048000" cy="3188732"/>
            <a:chOff x="5181600" y="1447800"/>
            <a:chExt cx="3048000" cy="3188732"/>
          </a:xfrm>
        </p:grpSpPr>
        <p:sp>
          <p:nvSpPr>
            <p:cNvPr id="4" name="Oval 3"/>
            <p:cNvSpPr/>
            <p:nvPr/>
          </p:nvSpPr>
          <p:spPr>
            <a:xfrm>
              <a:off x="5181600" y="1447800"/>
              <a:ext cx="3048000" cy="2590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4267200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Summer house group?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" y="914400"/>
            <a:ext cx="3812700" cy="4103132"/>
            <a:chOff x="609600" y="914400"/>
            <a:chExt cx="3812700" cy="4103132"/>
          </a:xfrm>
        </p:grpSpPr>
        <p:sp>
          <p:nvSpPr>
            <p:cNvPr id="7" name="Oval 6"/>
            <p:cNvSpPr/>
            <p:nvPr/>
          </p:nvSpPr>
          <p:spPr>
            <a:xfrm>
              <a:off x="609600" y="914400"/>
              <a:ext cx="3812700" cy="3733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8200" y="4648200"/>
              <a:ext cx="337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Deep winter house with caches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58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Shared\SASC\Yakutat Project NM\Spoon Lake\IMG_957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246106"/>
            <a:ext cx="7543800" cy="55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hared\SASC\Yakutat Project NM\Spoon Lake\IMG_980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6106"/>
            <a:ext cx="9144000" cy="55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559" y="5943600"/>
            <a:ext cx="5189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Excavating and mapping Structure 1, Spoon Lake 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7091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412" y="76200"/>
            <a:ext cx="7781925" cy="6168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2885793" y="1619903"/>
            <a:ext cx="3134008" cy="1897951"/>
            <a:chOff x="2885793" y="2257426"/>
            <a:chExt cx="3134008" cy="1897951"/>
          </a:xfrm>
        </p:grpSpPr>
        <p:sp>
          <p:nvSpPr>
            <p:cNvPr id="15" name="Freeform 14"/>
            <p:cNvSpPr/>
            <p:nvPr/>
          </p:nvSpPr>
          <p:spPr>
            <a:xfrm>
              <a:off x="3371851" y="2257426"/>
              <a:ext cx="2647950" cy="1866900"/>
            </a:xfrm>
            <a:custGeom>
              <a:avLst/>
              <a:gdLst>
                <a:gd name="connsiteX0" fmla="*/ 209550 w 2886075"/>
                <a:gd name="connsiteY0" fmla="*/ 1171575 h 1981200"/>
                <a:gd name="connsiteX1" fmla="*/ 333375 w 2886075"/>
                <a:gd name="connsiteY1" fmla="*/ 923925 h 1981200"/>
                <a:gd name="connsiteX2" fmla="*/ 571500 w 2886075"/>
                <a:gd name="connsiteY2" fmla="*/ 819150 h 1981200"/>
                <a:gd name="connsiteX3" fmla="*/ 819150 w 2886075"/>
                <a:gd name="connsiteY3" fmla="*/ 704850 h 1981200"/>
                <a:gd name="connsiteX4" fmla="*/ 1028700 w 2886075"/>
                <a:gd name="connsiteY4" fmla="*/ 600075 h 1981200"/>
                <a:gd name="connsiteX5" fmla="*/ 1285875 w 2886075"/>
                <a:gd name="connsiteY5" fmla="*/ 438150 h 1981200"/>
                <a:gd name="connsiteX6" fmla="*/ 1466850 w 2886075"/>
                <a:gd name="connsiteY6" fmla="*/ 333375 h 1981200"/>
                <a:gd name="connsiteX7" fmla="*/ 1762125 w 2886075"/>
                <a:gd name="connsiteY7" fmla="*/ 247650 h 1981200"/>
                <a:gd name="connsiteX8" fmla="*/ 2019300 w 2886075"/>
                <a:gd name="connsiteY8" fmla="*/ 190500 h 1981200"/>
                <a:gd name="connsiteX9" fmla="*/ 2286000 w 2886075"/>
                <a:gd name="connsiteY9" fmla="*/ 257175 h 1981200"/>
                <a:gd name="connsiteX10" fmla="*/ 2552700 w 2886075"/>
                <a:gd name="connsiteY10" fmla="*/ 438150 h 1981200"/>
                <a:gd name="connsiteX11" fmla="*/ 2743200 w 2886075"/>
                <a:gd name="connsiteY11" fmla="*/ 762000 h 1981200"/>
                <a:gd name="connsiteX12" fmla="*/ 2695575 w 2886075"/>
                <a:gd name="connsiteY12" fmla="*/ 1085850 h 1981200"/>
                <a:gd name="connsiteX13" fmla="*/ 2286000 w 2886075"/>
                <a:gd name="connsiteY13" fmla="*/ 1257300 h 1981200"/>
                <a:gd name="connsiteX14" fmla="*/ 2019300 w 2886075"/>
                <a:gd name="connsiteY14" fmla="*/ 1343025 h 1981200"/>
                <a:gd name="connsiteX15" fmla="*/ 1800225 w 2886075"/>
                <a:gd name="connsiteY15" fmla="*/ 1466850 h 1981200"/>
                <a:gd name="connsiteX16" fmla="*/ 1609725 w 2886075"/>
                <a:gd name="connsiteY16" fmla="*/ 1609725 h 1981200"/>
                <a:gd name="connsiteX17" fmla="*/ 1390650 w 2886075"/>
                <a:gd name="connsiteY17" fmla="*/ 1762125 h 1981200"/>
                <a:gd name="connsiteX18" fmla="*/ 1266825 w 2886075"/>
                <a:gd name="connsiteY18" fmla="*/ 1885950 h 1981200"/>
                <a:gd name="connsiteX19" fmla="*/ 1114425 w 2886075"/>
                <a:gd name="connsiteY19" fmla="*/ 1885950 h 1981200"/>
                <a:gd name="connsiteX20" fmla="*/ 904875 w 2886075"/>
                <a:gd name="connsiteY20" fmla="*/ 1714500 h 1981200"/>
                <a:gd name="connsiteX21" fmla="*/ 933450 w 2886075"/>
                <a:gd name="connsiteY21" fmla="*/ 1847850 h 1981200"/>
                <a:gd name="connsiteX22" fmla="*/ 1171575 w 2886075"/>
                <a:gd name="connsiteY22" fmla="*/ 1981200 h 1981200"/>
                <a:gd name="connsiteX23" fmla="*/ 1419225 w 2886075"/>
                <a:gd name="connsiteY23" fmla="*/ 1905000 h 1981200"/>
                <a:gd name="connsiteX24" fmla="*/ 1628775 w 2886075"/>
                <a:gd name="connsiteY24" fmla="*/ 1724025 h 1981200"/>
                <a:gd name="connsiteX25" fmla="*/ 1828800 w 2886075"/>
                <a:gd name="connsiteY25" fmla="*/ 1552575 h 1981200"/>
                <a:gd name="connsiteX26" fmla="*/ 2124075 w 2886075"/>
                <a:gd name="connsiteY26" fmla="*/ 1400175 h 1981200"/>
                <a:gd name="connsiteX27" fmla="*/ 2333625 w 2886075"/>
                <a:gd name="connsiteY27" fmla="*/ 1323975 h 1981200"/>
                <a:gd name="connsiteX28" fmla="*/ 2600325 w 2886075"/>
                <a:gd name="connsiteY28" fmla="*/ 1247775 h 1981200"/>
                <a:gd name="connsiteX29" fmla="*/ 2857500 w 2886075"/>
                <a:gd name="connsiteY29" fmla="*/ 952500 h 1981200"/>
                <a:gd name="connsiteX30" fmla="*/ 2886075 w 2886075"/>
                <a:gd name="connsiteY30" fmla="*/ 647700 h 1981200"/>
                <a:gd name="connsiteX31" fmla="*/ 2886075 w 2886075"/>
                <a:gd name="connsiteY31" fmla="*/ 419100 h 1981200"/>
                <a:gd name="connsiteX32" fmla="*/ 2771775 w 2886075"/>
                <a:gd name="connsiteY32" fmla="*/ 190500 h 1981200"/>
                <a:gd name="connsiteX33" fmla="*/ 2514600 w 2886075"/>
                <a:gd name="connsiteY33" fmla="*/ 57150 h 1981200"/>
                <a:gd name="connsiteX34" fmla="*/ 2085975 w 2886075"/>
                <a:gd name="connsiteY34" fmla="*/ 0 h 1981200"/>
                <a:gd name="connsiteX35" fmla="*/ 1809750 w 2886075"/>
                <a:gd name="connsiteY35" fmla="*/ 9525 h 1981200"/>
                <a:gd name="connsiteX36" fmla="*/ 1476375 w 2886075"/>
                <a:gd name="connsiteY36" fmla="*/ 104775 h 1981200"/>
                <a:gd name="connsiteX37" fmla="*/ 1190625 w 2886075"/>
                <a:gd name="connsiteY37" fmla="*/ 200025 h 1981200"/>
                <a:gd name="connsiteX38" fmla="*/ 990600 w 2886075"/>
                <a:gd name="connsiteY38" fmla="*/ 314325 h 1981200"/>
                <a:gd name="connsiteX39" fmla="*/ 771525 w 2886075"/>
                <a:gd name="connsiteY39" fmla="*/ 457200 h 1981200"/>
                <a:gd name="connsiteX40" fmla="*/ 476250 w 2886075"/>
                <a:gd name="connsiteY40" fmla="*/ 619125 h 1981200"/>
                <a:gd name="connsiteX41" fmla="*/ 190500 w 2886075"/>
                <a:gd name="connsiteY41" fmla="*/ 752475 h 1981200"/>
                <a:gd name="connsiteX42" fmla="*/ 9525 w 2886075"/>
                <a:gd name="connsiteY42" fmla="*/ 942975 h 1981200"/>
                <a:gd name="connsiteX43" fmla="*/ 0 w 2886075"/>
                <a:gd name="connsiteY43" fmla="*/ 1143000 h 1981200"/>
                <a:gd name="connsiteX44" fmla="*/ 0 w 2886075"/>
                <a:gd name="connsiteY44" fmla="*/ 1209675 h 1981200"/>
                <a:gd name="connsiteX45" fmla="*/ 123825 w 2886075"/>
                <a:gd name="connsiteY45" fmla="*/ 1362075 h 1981200"/>
                <a:gd name="connsiteX46" fmla="*/ 266700 w 2886075"/>
                <a:gd name="connsiteY46" fmla="*/ 1457325 h 1981200"/>
                <a:gd name="connsiteX47" fmla="*/ 466725 w 2886075"/>
                <a:gd name="connsiteY47" fmla="*/ 1514475 h 1981200"/>
                <a:gd name="connsiteX48" fmla="*/ 561975 w 2886075"/>
                <a:gd name="connsiteY48" fmla="*/ 1438275 h 1981200"/>
                <a:gd name="connsiteX49" fmla="*/ 333375 w 2886075"/>
                <a:gd name="connsiteY49" fmla="*/ 1257300 h 1981200"/>
                <a:gd name="connsiteX50" fmla="*/ 209550 w 2886075"/>
                <a:gd name="connsiteY50" fmla="*/ 1171575 h 1981200"/>
                <a:gd name="connsiteX0" fmla="*/ 209550 w 2886075"/>
                <a:gd name="connsiteY0" fmla="*/ 1171575 h 1981200"/>
                <a:gd name="connsiteX1" fmla="*/ 333375 w 2886075"/>
                <a:gd name="connsiteY1" fmla="*/ 923925 h 1981200"/>
                <a:gd name="connsiteX2" fmla="*/ 571500 w 2886075"/>
                <a:gd name="connsiteY2" fmla="*/ 819150 h 1981200"/>
                <a:gd name="connsiteX3" fmla="*/ 819150 w 2886075"/>
                <a:gd name="connsiteY3" fmla="*/ 704850 h 1981200"/>
                <a:gd name="connsiteX4" fmla="*/ 1028700 w 2886075"/>
                <a:gd name="connsiteY4" fmla="*/ 600075 h 1981200"/>
                <a:gd name="connsiteX5" fmla="*/ 1285875 w 2886075"/>
                <a:gd name="connsiteY5" fmla="*/ 438150 h 1981200"/>
                <a:gd name="connsiteX6" fmla="*/ 1466850 w 2886075"/>
                <a:gd name="connsiteY6" fmla="*/ 333375 h 1981200"/>
                <a:gd name="connsiteX7" fmla="*/ 1762125 w 2886075"/>
                <a:gd name="connsiteY7" fmla="*/ 247650 h 1981200"/>
                <a:gd name="connsiteX8" fmla="*/ 2019300 w 2886075"/>
                <a:gd name="connsiteY8" fmla="*/ 190500 h 1981200"/>
                <a:gd name="connsiteX9" fmla="*/ 2286000 w 2886075"/>
                <a:gd name="connsiteY9" fmla="*/ 257175 h 1981200"/>
                <a:gd name="connsiteX10" fmla="*/ 2552700 w 2886075"/>
                <a:gd name="connsiteY10" fmla="*/ 438150 h 1981200"/>
                <a:gd name="connsiteX11" fmla="*/ 2743200 w 2886075"/>
                <a:gd name="connsiteY11" fmla="*/ 762000 h 1981200"/>
                <a:gd name="connsiteX12" fmla="*/ 2695575 w 2886075"/>
                <a:gd name="connsiteY12" fmla="*/ 1085850 h 1981200"/>
                <a:gd name="connsiteX13" fmla="*/ 2286000 w 2886075"/>
                <a:gd name="connsiteY13" fmla="*/ 1257300 h 1981200"/>
                <a:gd name="connsiteX14" fmla="*/ 2019300 w 2886075"/>
                <a:gd name="connsiteY14" fmla="*/ 1343025 h 1981200"/>
                <a:gd name="connsiteX15" fmla="*/ 1800225 w 2886075"/>
                <a:gd name="connsiteY15" fmla="*/ 1466850 h 1981200"/>
                <a:gd name="connsiteX16" fmla="*/ 1609725 w 2886075"/>
                <a:gd name="connsiteY16" fmla="*/ 1609725 h 1981200"/>
                <a:gd name="connsiteX17" fmla="*/ 1390650 w 2886075"/>
                <a:gd name="connsiteY17" fmla="*/ 1762125 h 1981200"/>
                <a:gd name="connsiteX18" fmla="*/ 1266825 w 2886075"/>
                <a:gd name="connsiteY18" fmla="*/ 1885950 h 1981200"/>
                <a:gd name="connsiteX19" fmla="*/ 1114425 w 2886075"/>
                <a:gd name="connsiteY19" fmla="*/ 1885950 h 1981200"/>
                <a:gd name="connsiteX20" fmla="*/ 904875 w 2886075"/>
                <a:gd name="connsiteY20" fmla="*/ 1714500 h 1981200"/>
                <a:gd name="connsiteX21" fmla="*/ 933450 w 2886075"/>
                <a:gd name="connsiteY21" fmla="*/ 1847850 h 1981200"/>
                <a:gd name="connsiteX22" fmla="*/ 1171575 w 2886075"/>
                <a:gd name="connsiteY22" fmla="*/ 1981200 h 1981200"/>
                <a:gd name="connsiteX23" fmla="*/ 1419225 w 2886075"/>
                <a:gd name="connsiteY23" fmla="*/ 1905000 h 1981200"/>
                <a:gd name="connsiteX24" fmla="*/ 1628775 w 2886075"/>
                <a:gd name="connsiteY24" fmla="*/ 1724025 h 1981200"/>
                <a:gd name="connsiteX25" fmla="*/ 1828800 w 2886075"/>
                <a:gd name="connsiteY25" fmla="*/ 1552575 h 1981200"/>
                <a:gd name="connsiteX26" fmla="*/ 2124075 w 2886075"/>
                <a:gd name="connsiteY26" fmla="*/ 1400175 h 1981200"/>
                <a:gd name="connsiteX27" fmla="*/ 2333625 w 2886075"/>
                <a:gd name="connsiteY27" fmla="*/ 1323975 h 1981200"/>
                <a:gd name="connsiteX28" fmla="*/ 2600325 w 2886075"/>
                <a:gd name="connsiteY28" fmla="*/ 1247775 h 1981200"/>
                <a:gd name="connsiteX29" fmla="*/ 2857500 w 2886075"/>
                <a:gd name="connsiteY29" fmla="*/ 952500 h 1981200"/>
                <a:gd name="connsiteX30" fmla="*/ 2886075 w 2886075"/>
                <a:gd name="connsiteY30" fmla="*/ 647700 h 1981200"/>
                <a:gd name="connsiteX31" fmla="*/ 2886075 w 2886075"/>
                <a:gd name="connsiteY31" fmla="*/ 419100 h 1981200"/>
                <a:gd name="connsiteX32" fmla="*/ 2771775 w 2886075"/>
                <a:gd name="connsiteY32" fmla="*/ 190500 h 1981200"/>
                <a:gd name="connsiteX33" fmla="*/ 2514600 w 2886075"/>
                <a:gd name="connsiteY33" fmla="*/ 57150 h 1981200"/>
                <a:gd name="connsiteX34" fmla="*/ 2085975 w 2886075"/>
                <a:gd name="connsiteY34" fmla="*/ 0 h 1981200"/>
                <a:gd name="connsiteX35" fmla="*/ 1809750 w 2886075"/>
                <a:gd name="connsiteY35" fmla="*/ 9525 h 1981200"/>
                <a:gd name="connsiteX36" fmla="*/ 1476375 w 2886075"/>
                <a:gd name="connsiteY36" fmla="*/ 104775 h 1981200"/>
                <a:gd name="connsiteX37" fmla="*/ 1190625 w 2886075"/>
                <a:gd name="connsiteY37" fmla="*/ 200025 h 1981200"/>
                <a:gd name="connsiteX38" fmla="*/ 990600 w 2886075"/>
                <a:gd name="connsiteY38" fmla="*/ 314325 h 1981200"/>
                <a:gd name="connsiteX39" fmla="*/ 771525 w 2886075"/>
                <a:gd name="connsiteY39" fmla="*/ 457200 h 1981200"/>
                <a:gd name="connsiteX40" fmla="*/ 476250 w 2886075"/>
                <a:gd name="connsiteY40" fmla="*/ 619125 h 1981200"/>
                <a:gd name="connsiteX41" fmla="*/ 190500 w 2886075"/>
                <a:gd name="connsiteY41" fmla="*/ 752475 h 1981200"/>
                <a:gd name="connsiteX42" fmla="*/ 66675 w 2886075"/>
                <a:gd name="connsiteY42" fmla="*/ 933450 h 1981200"/>
                <a:gd name="connsiteX43" fmla="*/ 0 w 2886075"/>
                <a:gd name="connsiteY43" fmla="*/ 1143000 h 1981200"/>
                <a:gd name="connsiteX44" fmla="*/ 0 w 2886075"/>
                <a:gd name="connsiteY44" fmla="*/ 1209675 h 1981200"/>
                <a:gd name="connsiteX45" fmla="*/ 123825 w 2886075"/>
                <a:gd name="connsiteY45" fmla="*/ 1362075 h 1981200"/>
                <a:gd name="connsiteX46" fmla="*/ 266700 w 2886075"/>
                <a:gd name="connsiteY46" fmla="*/ 1457325 h 1981200"/>
                <a:gd name="connsiteX47" fmla="*/ 466725 w 2886075"/>
                <a:gd name="connsiteY47" fmla="*/ 1514475 h 1981200"/>
                <a:gd name="connsiteX48" fmla="*/ 561975 w 2886075"/>
                <a:gd name="connsiteY48" fmla="*/ 1438275 h 1981200"/>
                <a:gd name="connsiteX49" fmla="*/ 333375 w 2886075"/>
                <a:gd name="connsiteY49" fmla="*/ 1257300 h 1981200"/>
                <a:gd name="connsiteX50" fmla="*/ 209550 w 2886075"/>
                <a:gd name="connsiteY50" fmla="*/ 1171575 h 1981200"/>
                <a:gd name="connsiteX0" fmla="*/ 209550 w 2886075"/>
                <a:gd name="connsiteY0" fmla="*/ 1171575 h 1981200"/>
                <a:gd name="connsiteX1" fmla="*/ 333375 w 2886075"/>
                <a:gd name="connsiteY1" fmla="*/ 923925 h 1981200"/>
                <a:gd name="connsiteX2" fmla="*/ 571500 w 2886075"/>
                <a:gd name="connsiteY2" fmla="*/ 819150 h 1981200"/>
                <a:gd name="connsiteX3" fmla="*/ 819150 w 2886075"/>
                <a:gd name="connsiteY3" fmla="*/ 704850 h 1981200"/>
                <a:gd name="connsiteX4" fmla="*/ 1028700 w 2886075"/>
                <a:gd name="connsiteY4" fmla="*/ 600075 h 1981200"/>
                <a:gd name="connsiteX5" fmla="*/ 1285875 w 2886075"/>
                <a:gd name="connsiteY5" fmla="*/ 438150 h 1981200"/>
                <a:gd name="connsiteX6" fmla="*/ 1466850 w 2886075"/>
                <a:gd name="connsiteY6" fmla="*/ 333375 h 1981200"/>
                <a:gd name="connsiteX7" fmla="*/ 1762125 w 2886075"/>
                <a:gd name="connsiteY7" fmla="*/ 247650 h 1981200"/>
                <a:gd name="connsiteX8" fmla="*/ 2019300 w 2886075"/>
                <a:gd name="connsiteY8" fmla="*/ 190500 h 1981200"/>
                <a:gd name="connsiteX9" fmla="*/ 2286000 w 2886075"/>
                <a:gd name="connsiteY9" fmla="*/ 257175 h 1981200"/>
                <a:gd name="connsiteX10" fmla="*/ 2552700 w 2886075"/>
                <a:gd name="connsiteY10" fmla="*/ 438150 h 1981200"/>
                <a:gd name="connsiteX11" fmla="*/ 2743200 w 2886075"/>
                <a:gd name="connsiteY11" fmla="*/ 762000 h 1981200"/>
                <a:gd name="connsiteX12" fmla="*/ 2667000 w 2886075"/>
                <a:gd name="connsiteY12" fmla="*/ 1047750 h 1981200"/>
                <a:gd name="connsiteX13" fmla="*/ 2286000 w 2886075"/>
                <a:gd name="connsiteY13" fmla="*/ 1257300 h 1981200"/>
                <a:gd name="connsiteX14" fmla="*/ 2019300 w 2886075"/>
                <a:gd name="connsiteY14" fmla="*/ 1343025 h 1981200"/>
                <a:gd name="connsiteX15" fmla="*/ 1800225 w 2886075"/>
                <a:gd name="connsiteY15" fmla="*/ 1466850 h 1981200"/>
                <a:gd name="connsiteX16" fmla="*/ 1609725 w 2886075"/>
                <a:gd name="connsiteY16" fmla="*/ 1609725 h 1981200"/>
                <a:gd name="connsiteX17" fmla="*/ 1390650 w 2886075"/>
                <a:gd name="connsiteY17" fmla="*/ 1762125 h 1981200"/>
                <a:gd name="connsiteX18" fmla="*/ 1266825 w 2886075"/>
                <a:gd name="connsiteY18" fmla="*/ 1885950 h 1981200"/>
                <a:gd name="connsiteX19" fmla="*/ 1114425 w 2886075"/>
                <a:gd name="connsiteY19" fmla="*/ 1885950 h 1981200"/>
                <a:gd name="connsiteX20" fmla="*/ 904875 w 2886075"/>
                <a:gd name="connsiteY20" fmla="*/ 1714500 h 1981200"/>
                <a:gd name="connsiteX21" fmla="*/ 933450 w 2886075"/>
                <a:gd name="connsiteY21" fmla="*/ 1847850 h 1981200"/>
                <a:gd name="connsiteX22" fmla="*/ 1171575 w 2886075"/>
                <a:gd name="connsiteY22" fmla="*/ 1981200 h 1981200"/>
                <a:gd name="connsiteX23" fmla="*/ 1419225 w 2886075"/>
                <a:gd name="connsiteY23" fmla="*/ 1905000 h 1981200"/>
                <a:gd name="connsiteX24" fmla="*/ 1628775 w 2886075"/>
                <a:gd name="connsiteY24" fmla="*/ 1724025 h 1981200"/>
                <a:gd name="connsiteX25" fmla="*/ 1828800 w 2886075"/>
                <a:gd name="connsiteY25" fmla="*/ 1552575 h 1981200"/>
                <a:gd name="connsiteX26" fmla="*/ 2124075 w 2886075"/>
                <a:gd name="connsiteY26" fmla="*/ 1400175 h 1981200"/>
                <a:gd name="connsiteX27" fmla="*/ 2333625 w 2886075"/>
                <a:gd name="connsiteY27" fmla="*/ 1323975 h 1981200"/>
                <a:gd name="connsiteX28" fmla="*/ 2600325 w 2886075"/>
                <a:gd name="connsiteY28" fmla="*/ 1247775 h 1981200"/>
                <a:gd name="connsiteX29" fmla="*/ 2857500 w 2886075"/>
                <a:gd name="connsiteY29" fmla="*/ 952500 h 1981200"/>
                <a:gd name="connsiteX30" fmla="*/ 2886075 w 2886075"/>
                <a:gd name="connsiteY30" fmla="*/ 647700 h 1981200"/>
                <a:gd name="connsiteX31" fmla="*/ 2886075 w 2886075"/>
                <a:gd name="connsiteY31" fmla="*/ 419100 h 1981200"/>
                <a:gd name="connsiteX32" fmla="*/ 2771775 w 2886075"/>
                <a:gd name="connsiteY32" fmla="*/ 190500 h 1981200"/>
                <a:gd name="connsiteX33" fmla="*/ 2514600 w 2886075"/>
                <a:gd name="connsiteY33" fmla="*/ 57150 h 1981200"/>
                <a:gd name="connsiteX34" fmla="*/ 2085975 w 2886075"/>
                <a:gd name="connsiteY34" fmla="*/ 0 h 1981200"/>
                <a:gd name="connsiteX35" fmla="*/ 1809750 w 2886075"/>
                <a:gd name="connsiteY35" fmla="*/ 9525 h 1981200"/>
                <a:gd name="connsiteX36" fmla="*/ 1476375 w 2886075"/>
                <a:gd name="connsiteY36" fmla="*/ 104775 h 1981200"/>
                <a:gd name="connsiteX37" fmla="*/ 1190625 w 2886075"/>
                <a:gd name="connsiteY37" fmla="*/ 200025 h 1981200"/>
                <a:gd name="connsiteX38" fmla="*/ 990600 w 2886075"/>
                <a:gd name="connsiteY38" fmla="*/ 314325 h 1981200"/>
                <a:gd name="connsiteX39" fmla="*/ 771525 w 2886075"/>
                <a:gd name="connsiteY39" fmla="*/ 457200 h 1981200"/>
                <a:gd name="connsiteX40" fmla="*/ 476250 w 2886075"/>
                <a:gd name="connsiteY40" fmla="*/ 619125 h 1981200"/>
                <a:gd name="connsiteX41" fmla="*/ 190500 w 2886075"/>
                <a:gd name="connsiteY41" fmla="*/ 752475 h 1981200"/>
                <a:gd name="connsiteX42" fmla="*/ 66675 w 2886075"/>
                <a:gd name="connsiteY42" fmla="*/ 933450 h 1981200"/>
                <a:gd name="connsiteX43" fmla="*/ 0 w 2886075"/>
                <a:gd name="connsiteY43" fmla="*/ 1143000 h 1981200"/>
                <a:gd name="connsiteX44" fmla="*/ 0 w 2886075"/>
                <a:gd name="connsiteY44" fmla="*/ 1209675 h 1981200"/>
                <a:gd name="connsiteX45" fmla="*/ 123825 w 2886075"/>
                <a:gd name="connsiteY45" fmla="*/ 1362075 h 1981200"/>
                <a:gd name="connsiteX46" fmla="*/ 266700 w 2886075"/>
                <a:gd name="connsiteY46" fmla="*/ 1457325 h 1981200"/>
                <a:gd name="connsiteX47" fmla="*/ 466725 w 2886075"/>
                <a:gd name="connsiteY47" fmla="*/ 1514475 h 1981200"/>
                <a:gd name="connsiteX48" fmla="*/ 561975 w 2886075"/>
                <a:gd name="connsiteY48" fmla="*/ 1438275 h 1981200"/>
                <a:gd name="connsiteX49" fmla="*/ 333375 w 2886075"/>
                <a:gd name="connsiteY49" fmla="*/ 1257300 h 1981200"/>
                <a:gd name="connsiteX50" fmla="*/ 209550 w 2886075"/>
                <a:gd name="connsiteY50" fmla="*/ 1171575 h 1981200"/>
                <a:gd name="connsiteX0" fmla="*/ 209550 w 2886075"/>
                <a:gd name="connsiteY0" fmla="*/ 1171575 h 1981200"/>
                <a:gd name="connsiteX1" fmla="*/ 333375 w 2886075"/>
                <a:gd name="connsiteY1" fmla="*/ 923925 h 1981200"/>
                <a:gd name="connsiteX2" fmla="*/ 571500 w 2886075"/>
                <a:gd name="connsiteY2" fmla="*/ 819150 h 1981200"/>
                <a:gd name="connsiteX3" fmla="*/ 819150 w 2886075"/>
                <a:gd name="connsiteY3" fmla="*/ 704850 h 1981200"/>
                <a:gd name="connsiteX4" fmla="*/ 1028700 w 2886075"/>
                <a:gd name="connsiteY4" fmla="*/ 600075 h 1981200"/>
                <a:gd name="connsiteX5" fmla="*/ 1285875 w 2886075"/>
                <a:gd name="connsiteY5" fmla="*/ 438150 h 1981200"/>
                <a:gd name="connsiteX6" fmla="*/ 1466850 w 2886075"/>
                <a:gd name="connsiteY6" fmla="*/ 333375 h 1981200"/>
                <a:gd name="connsiteX7" fmla="*/ 1762125 w 2886075"/>
                <a:gd name="connsiteY7" fmla="*/ 247650 h 1981200"/>
                <a:gd name="connsiteX8" fmla="*/ 2019300 w 2886075"/>
                <a:gd name="connsiteY8" fmla="*/ 190500 h 1981200"/>
                <a:gd name="connsiteX9" fmla="*/ 2286000 w 2886075"/>
                <a:gd name="connsiteY9" fmla="*/ 257175 h 1981200"/>
                <a:gd name="connsiteX10" fmla="*/ 2552700 w 2886075"/>
                <a:gd name="connsiteY10" fmla="*/ 438150 h 1981200"/>
                <a:gd name="connsiteX11" fmla="*/ 2705100 w 2886075"/>
                <a:gd name="connsiteY11" fmla="*/ 704850 h 1981200"/>
                <a:gd name="connsiteX12" fmla="*/ 2667000 w 2886075"/>
                <a:gd name="connsiteY12" fmla="*/ 1047750 h 1981200"/>
                <a:gd name="connsiteX13" fmla="*/ 2286000 w 2886075"/>
                <a:gd name="connsiteY13" fmla="*/ 1257300 h 1981200"/>
                <a:gd name="connsiteX14" fmla="*/ 2019300 w 2886075"/>
                <a:gd name="connsiteY14" fmla="*/ 1343025 h 1981200"/>
                <a:gd name="connsiteX15" fmla="*/ 1800225 w 2886075"/>
                <a:gd name="connsiteY15" fmla="*/ 1466850 h 1981200"/>
                <a:gd name="connsiteX16" fmla="*/ 1609725 w 2886075"/>
                <a:gd name="connsiteY16" fmla="*/ 1609725 h 1981200"/>
                <a:gd name="connsiteX17" fmla="*/ 1390650 w 2886075"/>
                <a:gd name="connsiteY17" fmla="*/ 1762125 h 1981200"/>
                <a:gd name="connsiteX18" fmla="*/ 1266825 w 2886075"/>
                <a:gd name="connsiteY18" fmla="*/ 1885950 h 1981200"/>
                <a:gd name="connsiteX19" fmla="*/ 1114425 w 2886075"/>
                <a:gd name="connsiteY19" fmla="*/ 1885950 h 1981200"/>
                <a:gd name="connsiteX20" fmla="*/ 904875 w 2886075"/>
                <a:gd name="connsiteY20" fmla="*/ 1714500 h 1981200"/>
                <a:gd name="connsiteX21" fmla="*/ 933450 w 2886075"/>
                <a:gd name="connsiteY21" fmla="*/ 1847850 h 1981200"/>
                <a:gd name="connsiteX22" fmla="*/ 1171575 w 2886075"/>
                <a:gd name="connsiteY22" fmla="*/ 1981200 h 1981200"/>
                <a:gd name="connsiteX23" fmla="*/ 1419225 w 2886075"/>
                <a:gd name="connsiteY23" fmla="*/ 1905000 h 1981200"/>
                <a:gd name="connsiteX24" fmla="*/ 1628775 w 2886075"/>
                <a:gd name="connsiteY24" fmla="*/ 1724025 h 1981200"/>
                <a:gd name="connsiteX25" fmla="*/ 1828800 w 2886075"/>
                <a:gd name="connsiteY25" fmla="*/ 1552575 h 1981200"/>
                <a:gd name="connsiteX26" fmla="*/ 2124075 w 2886075"/>
                <a:gd name="connsiteY26" fmla="*/ 1400175 h 1981200"/>
                <a:gd name="connsiteX27" fmla="*/ 2333625 w 2886075"/>
                <a:gd name="connsiteY27" fmla="*/ 1323975 h 1981200"/>
                <a:gd name="connsiteX28" fmla="*/ 2600325 w 2886075"/>
                <a:gd name="connsiteY28" fmla="*/ 1247775 h 1981200"/>
                <a:gd name="connsiteX29" fmla="*/ 2857500 w 2886075"/>
                <a:gd name="connsiteY29" fmla="*/ 952500 h 1981200"/>
                <a:gd name="connsiteX30" fmla="*/ 2886075 w 2886075"/>
                <a:gd name="connsiteY30" fmla="*/ 647700 h 1981200"/>
                <a:gd name="connsiteX31" fmla="*/ 2886075 w 2886075"/>
                <a:gd name="connsiteY31" fmla="*/ 419100 h 1981200"/>
                <a:gd name="connsiteX32" fmla="*/ 2771775 w 2886075"/>
                <a:gd name="connsiteY32" fmla="*/ 190500 h 1981200"/>
                <a:gd name="connsiteX33" fmla="*/ 2514600 w 2886075"/>
                <a:gd name="connsiteY33" fmla="*/ 57150 h 1981200"/>
                <a:gd name="connsiteX34" fmla="*/ 2085975 w 2886075"/>
                <a:gd name="connsiteY34" fmla="*/ 0 h 1981200"/>
                <a:gd name="connsiteX35" fmla="*/ 1809750 w 2886075"/>
                <a:gd name="connsiteY35" fmla="*/ 9525 h 1981200"/>
                <a:gd name="connsiteX36" fmla="*/ 1476375 w 2886075"/>
                <a:gd name="connsiteY36" fmla="*/ 104775 h 1981200"/>
                <a:gd name="connsiteX37" fmla="*/ 1190625 w 2886075"/>
                <a:gd name="connsiteY37" fmla="*/ 200025 h 1981200"/>
                <a:gd name="connsiteX38" fmla="*/ 990600 w 2886075"/>
                <a:gd name="connsiteY38" fmla="*/ 314325 h 1981200"/>
                <a:gd name="connsiteX39" fmla="*/ 771525 w 2886075"/>
                <a:gd name="connsiteY39" fmla="*/ 457200 h 1981200"/>
                <a:gd name="connsiteX40" fmla="*/ 476250 w 2886075"/>
                <a:gd name="connsiteY40" fmla="*/ 619125 h 1981200"/>
                <a:gd name="connsiteX41" fmla="*/ 190500 w 2886075"/>
                <a:gd name="connsiteY41" fmla="*/ 752475 h 1981200"/>
                <a:gd name="connsiteX42" fmla="*/ 66675 w 2886075"/>
                <a:gd name="connsiteY42" fmla="*/ 933450 h 1981200"/>
                <a:gd name="connsiteX43" fmla="*/ 0 w 2886075"/>
                <a:gd name="connsiteY43" fmla="*/ 1143000 h 1981200"/>
                <a:gd name="connsiteX44" fmla="*/ 0 w 2886075"/>
                <a:gd name="connsiteY44" fmla="*/ 1209675 h 1981200"/>
                <a:gd name="connsiteX45" fmla="*/ 123825 w 2886075"/>
                <a:gd name="connsiteY45" fmla="*/ 1362075 h 1981200"/>
                <a:gd name="connsiteX46" fmla="*/ 266700 w 2886075"/>
                <a:gd name="connsiteY46" fmla="*/ 1457325 h 1981200"/>
                <a:gd name="connsiteX47" fmla="*/ 466725 w 2886075"/>
                <a:gd name="connsiteY47" fmla="*/ 1514475 h 1981200"/>
                <a:gd name="connsiteX48" fmla="*/ 561975 w 2886075"/>
                <a:gd name="connsiteY48" fmla="*/ 1438275 h 1981200"/>
                <a:gd name="connsiteX49" fmla="*/ 333375 w 2886075"/>
                <a:gd name="connsiteY49" fmla="*/ 1257300 h 1981200"/>
                <a:gd name="connsiteX50" fmla="*/ 209550 w 2886075"/>
                <a:gd name="connsiteY50" fmla="*/ 1171575 h 1981200"/>
                <a:gd name="connsiteX0" fmla="*/ 209550 w 2886075"/>
                <a:gd name="connsiteY0" fmla="*/ 1171575 h 1981200"/>
                <a:gd name="connsiteX1" fmla="*/ 333375 w 2886075"/>
                <a:gd name="connsiteY1" fmla="*/ 923925 h 1981200"/>
                <a:gd name="connsiteX2" fmla="*/ 571500 w 2886075"/>
                <a:gd name="connsiteY2" fmla="*/ 819150 h 1981200"/>
                <a:gd name="connsiteX3" fmla="*/ 819150 w 2886075"/>
                <a:gd name="connsiteY3" fmla="*/ 704850 h 1981200"/>
                <a:gd name="connsiteX4" fmla="*/ 1028700 w 2886075"/>
                <a:gd name="connsiteY4" fmla="*/ 600075 h 1981200"/>
                <a:gd name="connsiteX5" fmla="*/ 1285875 w 2886075"/>
                <a:gd name="connsiteY5" fmla="*/ 438150 h 1981200"/>
                <a:gd name="connsiteX6" fmla="*/ 1466850 w 2886075"/>
                <a:gd name="connsiteY6" fmla="*/ 333375 h 1981200"/>
                <a:gd name="connsiteX7" fmla="*/ 1762125 w 2886075"/>
                <a:gd name="connsiteY7" fmla="*/ 247650 h 1981200"/>
                <a:gd name="connsiteX8" fmla="*/ 2019300 w 2886075"/>
                <a:gd name="connsiteY8" fmla="*/ 190500 h 1981200"/>
                <a:gd name="connsiteX9" fmla="*/ 2286000 w 2886075"/>
                <a:gd name="connsiteY9" fmla="*/ 257175 h 1981200"/>
                <a:gd name="connsiteX10" fmla="*/ 2552700 w 2886075"/>
                <a:gd name="connsiteY10" fmla="*/ 438150 h 1981200"/>
                <a:gd name="connsiteX11" fmla="*/ 2705100 w 2886075"/>
                <a:gd name="connsiteY11" fmla="*/ 704850 h 1981200"/>
                <a:gd name="connsiteX12" fmla="*/ 2638425 w 2886075"/>
                <a:gd name="connsiteY12" fmla="*/ 1028700 h 1981200"/>
                <a:gd name="connsiteX13" fmla="*/ 2286000 w 2886075"/>
                <a:gd name="connsiteY13" fmla="*/ 1257300 h 1981200"/>
                <a:gd name="connsiteX14" fmla="*/ 2019300 w 2886075"/>
                <a:gd name="connsiteY14" fmla="*/ 1343025 h 1981200"/>
                <a:gd name="connsiteX15" fmla="*/ 1800225 w 2886075"/>
                <a:gd name="connsiteY15" fmla="*/ 1466850 h 1981200"/>
                <a:gd name="connsiteX16" fmla="*/ 1609725 w 2886075"/>
                <a:gd name="connsiteY16" fmla="*/ 1609725 h 1981200"/>
                <a:gd name="connsiteX17" fmla="*/ 1390650 w 2886075"/>
                <a:gd name="connsiteY17" fmla="*/ 1762125 h 1981200"/>
                <a:gd name="connsiteX18" fmla="*/ 1266825 w 2886075"/>
                <a:gd name="connsiteY18" fmla="*/ 1885950 h 1981200"/>
                <a:gd name="connsiteX19" fmla="*/ 1114425 w 2886075"/>
                <a:gd name="connsiteY19" fmla="*/ 1885950 h 1981200"/>
                <a:gd name="connsiteX20" fmla="*/ 904875 w 2886075"/>
                <a:gd name="connsiteY20" fmla="*/ 1714500 h 1981200"/>
                <a:gd name="connsiteX21" fmla="*/ 933450 w 2886075"/>
                <a:gd name="connsiteY21" fmla="*/ 1847850 h 1981200"/>
                <a:gd name="connsiteX22" fmla="*/ 1171575 w 2886075"/>
                <a:gd name="connsiteY22" fmla="*/ 1981200 h 1981200"/>
                <a:gd name="connsiteX23" fmla="*/ 1419225 w 2886075"/>
                <a:gd name="connsiteY23" fmla="*/ 1905000 h 1981200"/>
                <a:gd name="connsiteX24" fmla="*/ 1628775 w 2886075"/>
                <a:gd name="connsiteY24" fmla="*/ 1724025 h 1981200"/>
                <a:gd name="connsiteX25" fmla="*/ 1828800 w 2886075"/>
                <a:gd name="connsiteY25" fmla="*/ 1552575 h 1981200"/>
                <a:gd name="connsiteX26" fmla="*/ 2124075 w 2886075"/>
                <a:gd name="connsiteY26" fmla="*/ 1400175 h 1981200"/>
                <a:gd name="connsiteX27" fmla="*/ 2333625 w 2886075"/>
                <a:gd name="connsiteY27" fmla="*/ 1323975 h 1981200"/>
                <a:gd name="connsiteX28" fmla="*/ 2600325 w 2886075"/>
                <a:gd name="connsiteY28" fmla="*/ 1247775 h 1981200"/>
                <a:gd name="connsiteX29" fmla="*/ 2857500 w 2886075"/>
                <a:gd name="connsiteY29" fmla="*/ 952500 h 1981200"/>
                <a:gd name="connsiteX30" fmla="*/ 2886075 w 2886075"/>
                <a:gd name="connsiteY30" fmla="*/ 647700 h 1981200"/>
                <a:gd name="connsiteX31" fmla="*/ 2886075 w 2886075"/>
                <a:gd name="connsiteY31" fmla="*/ 419100 h 1981200"/>
                <a:gd name="connsiteX32" fmla="*/ 2771775 w 2886075"/>
                <a:gd name="connsiteY32" fmla="*/ 190500 h 1981200"/>
                <a:gd name="connsiteX33" fmla="*/ 2514600 w 2886075"/>
                <a:gd name="connsiteY33" fmla="*/ 57150 h 1981200"/>
                <a:gd name="connsiteX34" fmla="*/ 2085975 w 2886075"/>
                <a:gd name="connsiteY34" fmla="*/ 0 h 1981200"/>
                <a:gd name="connsiteX35" fmla="*/ 1809750 w 2886075"/>
                <a:gd name="connsiteY35" fmla="*/ 9525 h 1981200"/>
                <a:gd name="connsiteX36" fmla="*/ 1476375 w 2886075"/>
                <a:gd name="connsiteY36" fmla="*/ 104775 h 1981200"/>
                <a:gd name="connsiteX37" fmla="*/ 1190625 w 2886075"/>
                <a:gd name="connsiteY37" fmla="*/ 200025 h 1981200"/>
                <a:gd name="connsiteX38" fmla="*/ 990600 w 2886075"/>
                <a:gd name="connsiteY38" fmla="*/ 314325 h 1981200"/>
                <a:gd name="connsiteX39" fmla="*/ 771525 w 2886075"/>
                <a:gd name="connsiteY39" fmla="*/ 457200 h 1981200"/>
                <a:gd name="connsiteX40" fmla="*/ 476250 w 2886075"/>
                <a:gd name="connsiteY40" fmla="*/ 619125 h 1981200"/>
                <a:gd name="connsiteX41" fmla="*/ 190500 w 2886075"/>
                <a:gd name="connsiteY41" fmla="*/ 752475 h 1981200"/>
                <a:gd name="connsiteX42" fmla="*/ 66675 w 2886075"/>
                <a:gd name="connsiteY42" fmla="*/ 933450 h 1981200"/>
                <a:gd name="connsiteX43" fmla="*/ 0 w 2886075"/>
                <a:gd name="connsiteY43" fmla="*/ 1143000 h 1981200"/>
                <a:gd name="connsiteX44" fmla="*/ 0 w 2886075"/>
                <a:gd name="connsiteY44" fmla="*/ 1209675 h 1981200"/>
                <a:gd name="connsiteX45" fmla="*/ 123825 w 2886075"/>
                <a:gd name="connsiteY45" fmla="*/ 1362075 h 1981200"/>
                <a:gd name="connsiteX46" fmla="*/ 266700 w 2886075"/>
                <a:gd name="connsiteY46" fmla="*/ 1457325 h 1981200"/>
                <a:gd name="connsiteX47" fmla="*/ 466725 w 2886075"/>
                <a:gd name="connsiteY47" fmla="*/ 1514475 h 1981200"/>
                <a:gd name="connsiteX48" fmla="*/ 561975 w 2886075"/>
                <a:gd name="connsiteY48" fmla="*/ 1438275 h 1981200"/>
                <a:gd name="connsiteX49" fmla="*/ 333375 w 2886075"/>
                <a:gd name="connsiteY49" fmla="*/ 1257300 h 1981200"/>
                <a:gd name="connsiteX50" fmla="*/ 209550 w 2886075"/>
                <a:gd name="connsiteY50" fmla="*/ 1171575 h 1981200"/>
                <a:gd name="connsiteX0" fmla="*/ 314325 w 2886075"/>
                <a:gd name="connsiteY0" fmla="*/ 1152525 h 1981200"/>
                <a:gd name="connsiteX1" fmla="*/ 333375 w 2886075"/>
                <a:gd name="connsiteY1" fmla="*/ 923925 h 1981200"/>
                <a:gd name="connsiteX2" fmla="*/ 571500 w 2886075"/>
                <a:gd name="connsiteY2" fmla="*/ 819150 h 1981200"/>
                <a:gd name="connsiteX3" fmla="*/ 819150 w 2886075"/>
                <a:gd name="connsiteY3" fmla="*/ 704850 h 1981200"/>
                <a:gd name="connsiteX4" fmla="*/ 1028700 w 2886075"/>
                <a:gd name="connsiteY4" fmla="*/ 600075 h 1981200"/>
                <a:gd name="connsiteX5" fmla="*/ 1285875 w 2886075"/>
                <a:gd name="connsiteY5" fmla="*/ 438150 h 1981200"/>
                <a:gd name="connsiteX6" fmla="*/ 1466850 w 2886075"/>
                <a:gd name="connsiteY6" fmla="*/ 333375 h 1981200"/>
                <a:gd name="connsiteX7" fmla="*/ 1762125 w 2886075"/>
                <a:gd name="connsiteY7" fmla="*/ 247650 h 1981200"/>
                <a:gd name="connsiteX8" fmla="*/ 2019300 w 2886075"/>
                <a:gd name="connsiteY8" fmla="*/ 190500 h 1981200"/>
                <a:gd name="connsiteX9" fmla="*/ 2286000 w 2886075"/>
                <a:gd name="connsiteY9" fmla="*/ 257175 h 1981200"/>
                <a:gd name="connsiteX10" fmla="*/ 2552700 w 2886075"/>
                <a:gd name="connsiteY10" fmla="*/ 438150 h 1981200"/>
                <a:gd name="connsiteX11" fmla="*/ 2705100 w 2886075"/>
                <a:gd name="connsiteY11" fmla="*/ 704850 h 1981200"/>
                <a:gd name="connsiteX12" fmla="*/ 2638425 w 2886075"/>
                <a:gd name="connsiteY12" fmla="*/ 1028700 h 1981200"/>
                <a:gd name="connsiteX13" fmla="*/ 2286000 w 2886075"/>
                <a:gd name="connsiteY13" fmla="*/ 1257300 h 1981200"/>
                <a:gd name="connsiteX14" fmla="*/ 2019300 w 2886075"/>
                <a:gd name="connsiteY14" fmla="*/ 1343025 h 1981200"/>
                <a:gd name="connsiteX15" fmla="*/ 1800225 w 2886075"/>
                <a:gd name="connsiteY15" fmla="*/ 1466850 h 1981200"/>
                <a:gd name="connsiteX16" fmla="*/ 1609725 w 2886075"/>
                <a:gd name="connsiteY16" fmla="*/ 1609725 h 1981200"/>
                <a:gd name="connsiteX17" fmla="*/ 1390650 w 2886075"/>
                <a:gd name="connsiteY17" fmla="*/ 1762125 h 1981200"/>
                <a:gd name="connsiteX18" fmla="*/ 1266825 w 2886075"/>
                <a:gd name="connsiteY18" fmla="*/ 1885950 h 1981200"/>
                <a:gd name="connsiteX19" fmla="*/ 1114425 w 2886075"/>
                <a:gd name="connsiteY19" fmla="*/ 1885950 h 1981200"/>
                <a:gd name="connsiteX20" fmla="*/ 904875 w 2886075"/>
                <a:gd name="connsiteY20" fmla="*/ 1714500 h 1981200"/>
                <a:gd name="connsiteX21" fmla="*/ 933450 w 2886075"/>
                <a:gd name="connsiteY21" fmla="*/ 1847850 h 1981200"/>
                <a:gd name="connsiteX22" fmla="*/ 1171575 w 2886075"/>
                <a:gd name="connsiteY22" fmla="*/ 1981200 h 1981200"/>
                <a:gd name="connsiteX23" fmla="*/ 1419225 w 2886075"/>
                <a:gd name="connsiteY23" fmla="*/ 1905000 h 1981200"/>
                <a:gd name="connsiteX24" fmla="*/ 1628775 w 2886075"/>
                <a:gd name="connsiteY24" fmla="*/ 1724025 h 1981200"/>
                <a:gd name="connsiteX25" fmla="*/ 1828800 w 2886075"/>
                <a:gd name="connsiteY25" fmla="*/ 1552575 h 1981200"/>
                <a:gd name="connsiteX26" fmla="*/ 2124075 w 2886075"/>
                <a:gd name="connsiteY26" fmla="*/ 1400175 h 1981200"/>
                <a:gd name="connsiteX27" fmla="*/ 2333625 w 2886075"/>
                <a:gd name="connsiteY27" fmla="*/ 1323975 h 1981200"/>
                <a:gd name="connsiteX28" fmla="*/ 2600325 w 2886075"/>
                <a:gd name="connsiteY28" fmla="*/ 1247775 h 1981200"/>
                <a:gd name="connsiteX29" fmla="*/ 2857500 w 2886075"/>
                <a:gd name="connsiteY29" fmla="*/ 952500 h 1981200"/>
                <a:gd name="connsiteX30" fmla="*/ 2886075 w 2886075"/>
                <a:gd name="connsiteY30" fmla="*/ 647700 h 1981200"/>
                <a:gd name="connsiteX31" fmla="*/ 2886075 w 2886075"/>
                <a:gd name="connsiteY31" fmla="*/ 419100 h 1981200"/>
                <a:gd name="connsiteX32" fmla="*/ 2771775 w 2886075"/>
                <a:gd name="connsiteY32" fmla="*/ 190500 h 1981200"/>
                <a:gd name="connsiteX33" fmla="*/ 2514600 w 2886075"/>
                <a:gd name="connsiteY33" fmla="*/ 57150 h 1981200"/>
                <a:gd name="connsiteX34" fmla="*/ 2085975 w 2886075"/>
                <a:gd name="connsiteY34" fmla="*/ 0 h 1981200"/>
                <a:gd name="connsiteX35" fmla="*/ 1809750 w 2886075"/>
                <a:gd name="connsiteY35" fmla="*/ 9525 h 1981200"/>
                <a:gd name="connsiteX36" fmla="*/ 1476375 w 2886075"/>
                <a:gd name="connsiteY36" fmla="*/ 104775 h 1981200"/>
                <a:gd name="connsiteX37" fmla="*/ 1190625 w 2886075"/>
                <a:gd name="connsiteY37" fmla="*/ 200025 h 1981200"/>
                <a:gd name="connsiteX38" fmla="*/ 990600 w 2886075"/>
                <a:gd name="connsiteY38" fmla="*/ 314325 h 1981200"/>
                <a:gd name="connsiteX39" fmla="*/ 771525 w 2886075"/>
                <a:gd name="connsiteY39" fmla="*/ 457200 h 1981200"/>
                <a:gd name="connsiteX40" fmla="*/ 476250 w 2886075"/>
                <a:gd name="connsiteY40" fmla="*/ 619125 h 1981200"/>
                <a:gd name="connsiteX41" fmla="*/ 190500 w 2886075"/>
                <a:gd name="connsiteY41" fmla="*/ 752475 h 1981200"/>
                <a:gd name="connsiteX42" fmla="*/ 66675 w 2886075"/>
                <a:gd name="connsiteY42" fmla="*/ 933450 h 1981200"/>
                <a:gd name="connsiteX43" fmla="*/ 0 w 2886075"/>
                <a:gd name="connsiteY43" fmla="*/ 1143000 h 1981200"/>
                <a:gd name="connsiteX44" fmla="*/ 0 w 2886075"/>
                <a:gd name="connsiteY44" fmla="*/ 1209675 h 1981200"/>
                <a:gd name="connsiteX45" fmla="*/ 123825 w 2886075"/>
                <a:gd name="connsiteY45" fmla="*/ 1362075 h 1981200"/>
                <a:gd name="connsiteX46" fmla="*/ 266700 w 2886075"/>
                <a:gd name="connsiteY46" fmla="*/ 1457325 h 1981200"/>
                <a:gd name="connsiteX47" fmla="*/ 466725 w 2886075"/>
                <a:gd name="connsiteY47" fmla="*/ 1514475 h 1981200"/>
                <a:gd name="connsiteX48" fmla="*/ 561975 w 2886075"/>
                <a:gd name="connsiteY48" fmla="*/ 1438275 h 1981200"/>
                <a:gd name="connsiteX49" fmla="*/ 333375 w 2886075"/>
                <a:gd name="connsiteY49" fmla="*/ 1257300 h 1981200"/>
                <a:gd name="connsiteX50" fmla="*/ 314325 w 2886075"/>
                <a:gd name="connsiteY50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333375 w 2886075"/>
                <a:gd name="connsiteY2" fmla="*/ 923925 h 1981200"/>
                <a:gd name="connsiteX3" fmla="*/ 571500 w 2886075"/>
                <a:gd name="connsiteY3" fmla="*/ 819150 h 1981200"/>
                <a:gd name="connsiteX4" fmla="*/ 819150 w 2886075"/>
                <a:gd name="connsiteY4" fmla="*/ 704850 h 1981200"/>
                <a:gd name="connsiteX5" fmla="*/ 1028700 w 2886075"/>
                <a:gd name="connsiteY5" fmla="*/ 600075 h 1981200"/>
                <a:gd name="connsiteX6" fmla="*/ 1285875 w 2886075"/>
                <a:gd name="connsiteY6" fmla="*/ 438150 h 1981200"/>
                <a:gd name="connsiteX7" fmla="*/ 1466850 w 2886075"/>
                <a:gd name="connsiteY7" fmla="*/ 333375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333375 w 2886075"/>
                <a:gd name="connsiteY2" fmla="*/ 923925 h 1981200"/>
                <a:gd name="connsiteX3" fmla="*/ 800100 w 2886075"/>
                <a:gd name="connsiteY3" fmla="*/ 876300 h 1981200"/>
                <a:gd name="connsiteX4" fmla="*/ 819150 w 2886075"/>
                <a:gd name="connsiteY4" fmla="*/ 704850 h 1981200"/>
                <a:gd name="connsiteX5" fmla="*/ 1028700 w 2886075"/>
                <a:gd name="connsiteY5" fmla="*/ 600075 h 1981200"/>
                <a:gd name="connsiteX6" fmla="*/ 1285875 w 2886075"/>
                <a:gd name="connsiteY6" fmla="*/ 438150 h 1981200"/>
                <a:gd name="connsiteX7" fmla="*/ 1466850 w 2886075"/>
                <a:gd name="connsiteY7" fmla="*/ 333375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819150 w 2886075"/>
                <a:gd name="connsiteY4" fmla="*/ 704850 h 1981200"/>
                <a:gd name="connsiteX5" fmla="*/ 1028700 w 2886075"/>
                <a:gd name="connsiteY5" fmla="*/ 600075 h 1981200"/>
                <a:gd name="connsiteX6" fmla="*/ 1285875 w 2886075"/>
                <a:gd name="connsiteY6" fmla="*/ 438150 h 1981200"/>
                <a:gd name="connsiteX7" fmla="*/ 1466850 w 2886075"/>
                <a:gd name="connsiteY7" fmla="*/ 333375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028700 w 2886075"/>
                <a:gd name="connsiteY5" fmla="*/ 600075 h 1981200"/>
                <a:gd name="connsiteX6" fmla="*/ 1285875 w 2886075"/>
                <a:gd name="connsiteY6" fmla="*/ 438150 h 1981200"/>
                <a:gd name="connsiteX7" fmla="*/ 1466850 w 2886075"/>
                <a:gd name="connsiteY7" fmla="*/ 333375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285875 w 2886075"/>
                <a:gd name="connsiteY6" fmla="*/ 438150 h 1981200"/>
                <a:gd name="connsiteX7" fmla="*/ 1466850 w 2886075"/>
                <a:gd name="connsiteY7" fmla="*/ 333375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466850 w 2886075"/>
                <a:gd name="connsiteY7" fmla="*/ 333375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762125 w 2886075"/>
                <a:gd name="connsiteY8" fmla="*/ 247650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19300 w 2886075"/>
                <a:gd name="connsiteY9" fmla="*/ 190500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286000 w 2886075"/>
                <a:gd name="connsiteY10" fmla="*/ 257175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52700 w 2886075"/>
                <a:gd name="connsiteY11" fmla="*/ 4381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705100 w 2886075"/>
                <a:gd name="connsiteY12" fmla="*/ 70485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638425 w 2886075"/>
                <a:gd name="connsiteY13" fmla="*/ 10287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33375 w 2886075"/>
                <a:gd name="connsiteY50" fmla="*/ 1257300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19100 w 2886075"/>
                <a:gd name="connsiteY2" fmla="*/ 990600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552450 w 2886075"/>
                <a:gd name="connsiteY1" fmla="*/ 933450 h 1981200"/>
                <a:gd name="connsiteX2" fmla="*/ 485775 w 2886075"/>
                <a:gd name="connsiteY2" fmla="*/ 847725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419100 w 2886075"/>
                <a:gd name="connsiteY1" fmla="*/ 952500 h 1981200"/>
                <a:gd name="connsiteX2" fmla="*/ 485775 w 2886075"/>
                <a:gd name="connsiteY2" fmla="*/ 847725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419100 w 2886075"/>
                <a:gd name="connsiteY1" fmla="*/ 952500 h 1981200"/>
                <a:gd name="connsiteX2" fmla="*/ 561975 w 2886075"/>
                <a:gd name="connsiteY2" fmla="*/ 904875 h 1981200"/>
                <a:gd name="connsiteX3" fmla="*/ 800100 w 2886075"/>
                <a:gd name="connsiteY3" fmla="*/ 876300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419100 w 2886075"/>
                <a:gd name="connsiteY1" fmla="*/ 952500 h 1981200"/>
                <a:gd name="connsiteX2" fmla="*/ 561975 w 2886075"/>
                <a:gd name="connsiteY2" fmla="*/ 904875 h 1981200"/>
                <a:gd name="connsiteX3" fmla="*/ 790575 w 2886075"/>
                <a:gd name="connsiteY3" fmla="*/ 82867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14325 w 2886075"/>
                <a:gd name="connsiteY51" fmla="*/ 1152525 h 1981200"/>
                <a:gd name="connsiteX0" fmla="*/ 314325 w 2886075"/>
                <a:gd name="connsiteY0" fmla="*/ 1152525 h 1981200"/>
                <a:gd name="connsiteX1" fmla="*/ 466725 w 2886075"/>
                <a:gd name="connsiteY1" fmla="*/ 990600 h 1981200"/>
                <a:gd name="connsiteX2" fmla="*/ 561975 w 2886075"/>
                <a:gd name="connsiteY2" fmla="*/ 904875 h 1981200"/>
                <a:gd name="connsiteX3" fmla="*/ 790575 w 2886075"/>
                <a:gd name="connsiteY3" fmla="*/ 82867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14325 w 2886075"/>
                <a:gd name="connsiteY51" fmla="*/ 1152525 h 1981200"/>
                <a:gd name="connsiteX0" fmla="*/ 342900 w 2886075"/>
                <a:gd name="connsiteY0" fmla="*/ 1133475 h 1981200"/>
                <a:gd name="connsiteX1" fmla="*/ 466725 w 2886075"/>
                <a:gd name="connsiteY1" fmla="*/ 990600 h 1981200"/>
                <a:gd name="connsiteX2" fmla="*/ 561975 w 2886075"/>
                <a:gd name="connsiteY2" fmla="*/ 904875 h 1981200"/>
                <a:gd name="connsiteX3" fmla="*/ 790575 w 2886075"/>
                <a:gd name="connsiteY3" fmla="*/ 82867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466725 w 2886075"/>
                <a:gd name="connsiteY1" fmla="*/ 990600 h 1981200"/>
                <a:gd name="connsiteX2" fmla="*/ 628650 w 2886075"/>
                <a:gd name="connsiteY2" fmla="*/ 885825 h 1981200"/>
                <a:gd name="connsiteX3" fmla="*/ 790575 w 2886075"/>
                <a:gd name="connsiteY3" fmla="*/ 82867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628650 w 2886075"/>
                <a:gd name="connsiteY2" fmla="*/ 885825 h 1981200"/>
                <a:gd name="connsiteX3" fmla="*/ 790575 w 2886075"/>
                <a:gd name="connsiteY3" fmla="*/ 82867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790575 w 2886075"/>
                <a:gd name="connsiteY3" fmla="*/ 82867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904875 w 2886075"/>
                <a:gd name="connsiteY4" fmla="*/ 7524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114425 w 2886075"/>
                <a:gd name="connsiteY5" fmla="*/ 61912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323975 w 2886075"/>
                <a:gd name="connsiteY6" fmla="*/ 495300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552575 w 2886075"/>
                <a:gd name="connsiteY7" fmla="*/ 361950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809750 w 2886075"/>
                <a:gd name="connsiteY8" fmla="*/ 3143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057400 w 2886075"/>
                <a:gd name="connsiteY9" fmla="*/ 276225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524125 w 2886075"/>
                <a:gd name="connsiteY11" fmla="*/ 476250 h 1981200"/>
                <a:gd name="connsiteX12" fmla="*/ 2590800 w 2886075"/>
                <a:gd name="connsiteY12" fmla="*/ 762000 h 1981200"/>
                <a:gd name="connsiteX13" fmla="*/ 2524125 w 2886075"/>
                <a:gd name="connsiteY13" fmla="*/ 1066800 h 1981200"/>
                <a:gd name="connsiteX14" fmla="*/ 2286000 w 2886075"/>
                <a:gd name="connsiteY14" fmla="*/ 1257300 h 1981200"/>
                <a:gd name="connsiteX15" fmla="*/ 2019300 w 2886075"/>
                <a:gd name="connsiteY15" fmla="*/ 1343025 h 1981200"/>
                <a:gd name="connsiteX16" fmla="*/ 1800225 w 2886075"/>
                <a:gd name="connsiteY16" fmla="*/ 1466850 h 1981200"/>
                <a:gd name="connsiteX17" fmla="*/ 1609725 w 2886075"/>
                <a:gd name="connsiteY17" fmla="*/ 1609725 h 1981200"/>
                <a:gd name="connsiteX18" fmla="*/ 1390650 w 2886075"/>
                <a:gd name="connsiteY18" fmla="*/ 1762125 h 1981200"/>
                <a:gd name="connsiteX19" fmla="*/ 1266825 w 2886075"/>
                <a:gd name="connsiteY19" fmla="*/ 1885950 h 1981200"/>
                <a:gd name="connsiteX20" fmla="*/ 1114425 w 2886075"/>
                <a:gd name="connsiteY20" fmla="*/ 1885950 h 1981200"/>
                <a:gd name="connsiteX21" fmla="*/ 904875 w 2886075"/>
                <a:gd name="connsiteY21" fmla="*/ 1714500 h 1981200"/>
                <a:gd name="connsiteX22" fmla="*/ 933450 w 2886075"/>
                <a:gd name="connsiteY22" fmla="*/ 1847850 h 1981200"/>
                <a:gd name="connsiteX23" fmla="*/ 1171575 w 2886075"/>
                <a:gd name="connsiteY23" fmla="*/ 1981200 h 1981200"/>
                <a:gd name="connsiteX24" fmla="*/ 1419225 w 2886075"/>
                <a:gd name="connsiteY24" fmla="*/ 1905000 h 1981200"/>
                <a:gd name="connsiteX25" fmla="*/ 1628775 w 2886075"/>
                <a:gd name="connsiteY25" fmla="*/ 1724025 h 1981200"/>
                <a:gd name="connsiteX26" fmla="*/ 1828800 w 2886075"/>
                <a:gd name="connsiteY26" fmla="*/ 1552575 h 1981200"/>
                <a:gd name="connsiteX27" fmla="*/ 2124075 w 2886075"/>
                <a:gd name="connsiteY27" fmla="*/ 1400175 h 1981200"/>
                <a:gd name="connsiteX28" fmla="*/ 2333625 w 2886075"/>
                <a:gd name="connsiteY28" fmla="*/ 1323975 h 1981200"/>
                <a:gd name="connsiteX29" fmla="*/ 2600325 w 2886075"/>
                <a:gd name="connsiteY29" fmla="*/ 1247775 h 1981200"/>
                <a:gd name="connsiteX30" fmla="*/ 2857500 w 2886075"/>
                <a:gd name="connsiteY30" fmla="*/ 952500 h 1981200"/>
                <a:gd name="connsiteX31" fmla="*/ 2886075 w 2886075"/>
                <a:gd name="connsiteY31" fmla="*/ 647700 h 1981200"/>
                <a:gd name="connsiteX32" fmla="*/ 2886075 w 2886075"/>
                <a:gd name="connsiteY32" fmla="*/ 419100 h 1981200"/>
                <a:gd name="connsiteX33" fmla="*/ 2771775 w 2886075"/>
                <a:gd name="connsiteY33" fmla="*/ 190500 h 1981200"/>
                <a:gd name="connsiteX34" fmla="*/ 2514600 w 2886075"/>
                <a:gd name="connsiteY34" fmla="*/ 57150 h 1981200"/>
                <a:gd name="connsiteX35" fmla="*/ 2085975 w 2886075"/>
                <a:gd name="connsiteY35" fmla="*/ 0 h 1981200"/>
                <a:gd name="connsiteX36" fmla="*/ 1809750 w 2886075"/>
                <a:gd name="connsiteY36" fmla="*/ 9525 h 1981200"/>
                <a:gd name="connsiteX37" fmla="*/ 1476375 w 2886075"/>
                <a:gd name="connsiteY37" fmla="*/ 104775 h 1981200"/>
                <a:gd name="connsiteX38" fmla="*/ 1190625 w 2886075"/>
                <a:gd name="connsiteY38" fmla="*/ 200025 h 1981200"/>
                <a:gd name="connsiteX39" fmla="*/ 990600 w 2886075"/>
                <a:gd name="connsiteY39" fmla="*/ 314325 h 1981200"/>
                <a:gd name="connsiteX40" fmla="*/ 771525 w 2886075"/>
                <a:gd name="connsiteY40" fmla="*/ 457200 h 1981200"/>
                <a:gd name="connsiteX41" fmla="*/ 476250 w 2886075"/>
                <a:gd name="connsiteY41" fmla="*/ 619125 h 1981200"/>
                <a:gd name="connsiteX42" fmla="*/ 190500 w 2886075"/>
                <a:gd name="connsiteY42" fmla="*/ 752475 h 1981200"/>
                <a:gd name="connsiteX43" fmla="*/ 66675 w 2886075"/>
                <a:gd name="connsiteY43" fmla="*/ 933450 h 1981200"/>
                <a:gd name="connsiteX44" fmla="*/ 0 w 2886075"/>
                <a:gd name="connsiteY44" fmla="*/ 1143000 h 1981200"/>
                <a:gd name="connsiteX45" fmla="*/ 0 w 2886075"/>
                <a:gd name="connsiteY45" fmla="*/ 1209675 h 1981200"/>
                <a:gd name="connsiteX46" fmla="*/ 123825 w 2886075"/>
                <a:gd name="connsiteY46" fmla="*/ 1362075 h 1981200"/>
                <a:gd name="connsiteX47" fmla="*/ 266700 w 2886075"/>
                <a:gd name="connsiteY47" fmla="*/ 1457325 h 1981200"/>
                <a:gd name="connsiteX48" fmla="*/ 466725 w 2886075"/>
                <a:gd name="connsiteY48" fmla="*/ 1514475 h 1981200"/>
                <a:gd name="connsiteX49" fmla="*/ 561975 w 2886075"/>
                <a:gd name="connsiteY49" fmla="*/ 1438275 h 1981200"/>
                <a:gd name="connsiteX50" fmla="*/ 381000 w 2886075"/>
                <a:gd name="connsiteY50" fmla="*/ 1266825 h 1981200"/>
                <a:gd name="connsiteX51" fmla="*/ 342900 w 2886075"/>
                <a:gd name="connsiteY51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524125 w 2886075"/>
                <a:gd name="connsiteY12" fmla="*/ 476250 h 1981200"/>
                <a:gd name="connsiteX13" fmla="*/ 2590800 w 2886075"/>
                <a:gd name="connsiteY13" fmla="*/ 762000 h 1981200"/>
                <a:gd name="connsiteX14" fmla="*/ 2524125 w 2886075"/>
                <a:gd name="connsiteY14" fmla="*/ 1066800 h 1981200"/>
                <a:gd name="connsiteX15" fmla="*/ 2286000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381000 w 2886075"/>
                <a:gd name="connsiteY51" fmla="*/ 1266825 h 1981200"/>
                <a:gd name="connsiteX52" fmla="*/ 342900 w 2886075"/>
                <a:gd name="connsiteY52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90800 w 2886075"/>
                <a:gd name="connsiteY13" fmla="*/ 762000 h 1981200"/>
                <a:gd name="connsiteX14" fmla="*/ 2524125 w 2886075"/>
                <a:gd name="connsiteY14" fmla="*/ 1066800 h 1981200"/>
                <a:gd name="connsiteX15" fmla="*/ 2286000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381000 w 2886075"/>
                <a:gd name="connsiteY51" fmla="*/ 1266825 h 1981200"/>
                <a:gd name="connsiteX52" fmla="*/ 342900 w 2886075"/>
                <a:gd name="connsiteY52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524125 w 2886075"/>
                <a:gd name="connsiteY14" fmla="*/ 1066800 h 1981200"/>
                <a:gd name="connsiteX15" fmla="*/ 2286000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381000 w 2886075"/>
                <a:gd name="connsiteY51" fmla="*/ 1266825 h 1981200"/>
                <a:gd name="connsiteX52" fmla="*/ 342900 w 2886075"/>
                <a:gd name="connsiteY52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86000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381000 w 2886075"/>
                <a:gd name="connsiteY51" fmla="*/ 1266825 h 1981200"/>
                <a:gd name="connsiteX52" fmla="*/ 342900 w 2886075"/>
                <a:gd name="connsiteY52" fmla="*/ 1133475 h 1981200"/>
                <a:gd name="connsiteX0" fmla="*/ 342900 w 2886075"/>
                <a:gd name="connsiteY0" fmla="*/ 113347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19325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381000 w 2886075"/>
                <a:gd name="connsiteY51" fmla="*/ 1266825 h 1981200"/>
                <a:gd name="connsiteX52" fmla="*/ 342900 w 2886075"/>
                <a:gd name="connsiteY52" fmla="*/ 1133475 h 1981200"/>
                <a:gd name="connsiteX0" fmla="*/ 466725 w 2886075"/>
                <a:gd name="connsiteY0" fmla="*/ 119062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19325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381000 w 2886075"/>
                <a:gd name="connsiteY51" fmla="*/ 1266825 h 1981200"/>
                <a:gd name="connsiteX52" fmla="*/ 466725 w 2886075"/>
                <a:gd name="connsiteY52" fmla="*/ 1190625 h 1981200"/>
                <a:gd name="connsiteX0" fmla="*/ 466725 w 2886075"/>
                <a:gd name="connsiteY0" fmla="*/ 119062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305050 w 2886075"/>
                <a:gd name="connsiteY10" fmla="*/ 361950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19325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438150 w 2886075"/>
                <a:gd name="connsiteY51" fmla="*/ 1276350 h 1981200"/>
                <a:gd name="connsiteX52" fmla="*/ 466725 w 2886075"/>
                <a:gd name="connsiteY52" fmla="*/ 1190625 h 1981200"/>
                <a:gd name="connsiteX0" fmla="*/ 466725 w 2886075"/>
                <a:gd name="connsiteY0" fmla="*/ 119062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266950 w 2886075"/>
                <a:gd name="connsiteY10" fmla="*/ 409575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19325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476375 w 2886075"/>
                <a:gd name="connsiteY38" fmla="*/ 1047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438150 w 2886075"/>
                <a:gd name="connsiteY51" fmla="*/ 1276350 h 1981200"/>
                <a:gd name="connsiteX52" fmla="*/ 466725 w 2886075"/>
                <a:gd name="connsiteY52" fmla="*/ 1190625 h 1981200"/>
                <a:gd name="connsiteX0" fmla="*/ 466725 w 2886075"/>
                <a:gd name="connsiteY0" fmla="*/ 119062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266950 w 2886075"/>
                <a:gd name="connsiteY10" fmla="*/ 409575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19325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533525 w 2886075"/>
                <a:gd name="connsiteY38" fmla="*/ 219075 h 1981200"/>
                <a:gd name="connsiteX39" fmla="*/ 1190625 w 2886075"/>
                <a:gd name="connsiteY39" fmla="*/ 200025 h 1981200"/>
                <a:gd name="connsiteX40" fmla="*/ 990600 w 2886075"/>
                <a:gd name="connsiteY40" fmla="*/ 314325 h 1981200"/>
                <a:gd name="connsiteX41" fmla="*/ 771525 w 2886075"/>
                <a:gd name="connsiteY41" fmla="*/ 457200 h 1981200"/>
                <a:gd name="connsiteX42" fmla="*/ 476250 w 2886075"/>
                <a:gd name="connsiteY42" fmla="*/ 619125 h 1981200"/>
                <a:gd name="connsiteX43" fmla="*/ 190500 w 2886075"/>
                <a:gd name="connsiteY43" fmla="*/ 752475 h 1981200"/>
                <a:gd name="connsiteX44" fmla="*/ 66675 w 2886075"/>
                <a:gd name="connsiteY44" fmla="*/ 933450 h 1981200"/>
                <a:gd name="connsiteX45" fmla="*/ 0 w 2886075"/>
                <a:gd name="connsiteY45" fmla="*/ 1143000 h 1981200"/>
                <a:gd name="connsiteX46" fmla="*/ 0 w 2886075"/>
                <a:gd name="connsiteY46" fmla="*/ 1209675 h 1981200"/>
                <a:gd name="connsiteX47" fmla="*/ 123825 w 2886075"/>
                <a:gd name="connsiteY47" fmla="*/ 1362075 h 1981200"/>
                <a:gd name="connsiteX48" fmla="*/ 266700 w 2886075"/>
                <a:gd name="connsiteY48" fmla="*/ 1457325 h 1981200"/>
                <a:gd name="connsiteX49" fmla="*/ 466725 w 2886075"/>
                <a:gd name="connsiteY49" fmla="*/ 1514475 h 1981200"/>
                <a:gd name="connsiteX50" fmla="*/ 561975 w 2886075"/>
                <a:gd name="connsiteY50" fmla="*/ 1438275 h 1981200"/>
                <a:gd name="connsiteX51" fmla="*/ 438150 w 2886075"/>
                <a:gd name="connsiteY51" fmla="*/ 1276350 h 1981200"/>
                <a:gd name="connsiteX52" fmla="*/ 466725 w 2886075"/>
                <a:gd name="connsiteY52" fmla="*/ 1190625 h 1981200"/>
                <a:gd name="connsiteX0" fmla="*/ 466725 w 2886075"/>
                <a:gd name="connsiteY0" fmla="*/ 1190625 h 1981200"/>
                <a:gd name="connsiteX1" fmla="*/ 561975 w 2886075"/>
                <a:gd name="connsiteY1" fmla="*/ 1104900 h 1981200"/>
                <a:gd name="connsiteX2" fmla="*/ 704850 w 2886075"/>
                <a:gd name="connsiteY2" fmla="*/ 962025 h 1981200"/>
                <a:gd name="connsiteX3" fmla="*/ 914400 w 2886075"/>
                <a:gd name="connsiteY3" fmla="*/ 923925 h 1981200"/>
                <a:gd name="connsiteX4" fmla="*/ 1038225 w 2886075"/>
                <a:gd name="connsiteY4" fmla="*/ 790575 h 1981200"/>
                <a:gd name="connsiteX5" fmla="*/ 1219200 w 2886075"/>
                <a:gd name="connsiteY5" fmla="*/ 676275 h 1981200"/>
                <a:gd name="connsiteX6" fmla="*/ 1419225 w 2886075"/>
                <a:gd name="connsiteY6" fmla="*/ 561975 h 1981200"/>
                <a:gd name="connsiteX7" fmla="*/ 1666875 w 2886075"/>
                <a:gd name="connsiteY7" fmla="*/ 409575 h 1981200"/>
                <a:gd name="connsiteX8" fmla="*/ 1914525 w 2886075"/>
                <a:gd name="connsiteY8" fmla="*/ 390525 h 1981200"/>
                <a:gd name="connsiteX9" fmla="*/ 2105025 w 2886075"/>
                <a:gd name="connsiteY9" fmla="*/ 381000 h 1981200"/>
                <a:gd name="connsiteX10" fmla="*/ 2266950 w 2886075"/>
                <a:gd name="connsiteY10" fmla="*/ 409575 h 1981200"/>
                <a:gd name="connsiteX11" fmla="*/ 2333625 w 2886075"/>
                <a:gd name="connsiteY11" fmla="*/ 457200 h 1981200"/>
                <a:gd name="connsiteX12" fmla="*/ 2466975 w 2886075"/>
                <a:gd name="connsiteY12" fmla="*/ 628650 h 1981200"/>
                <a:gd name="connsiteX13" fmla="*/ 2524125 w 2886075"/>
                <a:gd name="connsiteY13" fmla="*/ 838200 h 1981200"/>
                <a:gd name="connsiteX14" fmla="*/ 2457450 w 2886075"/>
                <a:gd name="connsiteY14" fmla="*/ 1076325 h 1981200"/>
                <a:gd name="connsiteX15" fmla="*/ 2219325 w 2886075"/>
                <a:gd name="connsiteY15" fmla="*/ 1257300 h 1981200"/>
                <a:gd name="connsiteX16" fmla="*/ 2019300 w 2886075"/>
                <a:gd name="connsiteY16" fmla="*/ 1343025 h 1981200"/>
                <a:gd name="connsiteX17" fmla="*/ 1800225 w 2886075"/>
                <a:gd name="connsiteY17" fmla="*/ 1466850 h 1981200"/>
                <a:gd name="connsiteX18" fmla="*/ 1609725 w 2886075"/>
                <a:gd name="connsiteY18" fmla="*/ 1609725 h 1981200"/>
                <a:gd name="connsiteX19" fmla="*/ 1390650 w 2886075"/>
                <a:gd name="connsiteY19" fmla="*/ 1762125 h 1981200"/>
                <a:gd name="connsiteX20" fmla="*/ 1266825 w 2886075"/>
                <a:gd name="connsiteY20" fmla="*/ 1885950 h 1981200"/>
                <a:gd name="connsiteX21" fmla="*/ 1114425 w 2886075"/>
                <a:gd name="connsiteY21" fmla="*/ 1885950 h 1981200"/>
                <a:gd name="connsiteX22" fmla="*/ 904875 w 2886075"/>
                <a:gd name="connsiteY22" fmla="*/ 1714500 h 1981200"/>
                <a:gd name="connsiteX23" fmla="*/ 933450 w 2886075"/>
                <a:gd name="connsiteY23" fmla="*/ 1847850 h 1981200"/>
                <a:gd name="connsiteX24" fmla="*/ 1171575 w 2886075"/>
                <a:gd name="connsiteY24" fmla="*/ 1981200 h 1981200"/>
                <a:gd name="connsiteX25" fmla="*/ 1419225 w 2886075"/>
                <a:gd name="connsiteY25" fmla="*/ 1905000 h 1981200"/>
                <a:gd name="connsiteX26" fmla="*/ 1628775 w 2886075"/>
                <a:gd name="connsiteY26" fmla="*/ 1724025 h 1981200"/>
                <a:gd name="connsiteX27" fmla="*/ 1828800 w 2886075"/>
                <a:gd name="connsiteY27" fmla="*/ 1552575 h 1981200"/>
                <a:gd name="connsiteX28" fmla="*/ 2124075 w 2886075"/>
                <a:gd name="connsiteY28" fmla="*/ 1400175 h 1981200"/>
                <a:gd name="connsiteX29" fmla="*/ 2333625 w 2886075"/>
                <a:gd name="connsiteY29" fmla="*/ 1323975 h 1981200"/>
                <a:gd name="connsiteX30" fmla="*/ 2600325 w 2886075"/>
                <a:gd name="connsiteY30" fmla="*/ 1247775 h 1981200"/>
                <a:gd name="connsiteX31" fmla="*/ 2857500 w 2886075"/>
                <a:gd name="connsiteY31" fmla="*/ 952500 h 1981200"/>
                <a:gd name="connsiteX32" fmla="*/ 2886075 w 2886075"/>
                <a:gd name="connsiteY32" fmla="*/ 647700 h 1981200"/>
                <a:gd name="connsiteX33" fmla="*/ 2886075 w 2886075"/>
                <a:gd name="connsiteY33" fmla="*/ 419100 h 1981200"/>
                <a:gd name="connsiteX34" fmla="*/ 2771775 w 2886075"/>
                <a:gd name="connsiteY34" fmla="*/ 190500 h 1981200"/>
                <a:gd name="connsiteX35" fmla="*/ 2514600 w 2886075"/>
                <a:gd name="connsiteY35" fmla="*/ 57150 h 1981200"/>
                <a:gd name="connsiteX36" fmla="*/ 2085975 w 2886075"/>
                <a:gd name="connsiteY36" fmla="*/ 0 h 1981200"/>
                <a:gd name="connsiteX37" fmla="*/ 1809750 w 2886075"/>
                <a:gd name="connsiteY37" fmla="*/ 9525 h 1981200"/>
                <a:gd name="connsiteX38" fmla="*/ 1819275 w 2886075"/>
                <a:gd name="connsiteY38" fmla="*/ 133350 h 1981200"/>
                <a:gd name="connsiteX39" fmla="*/ 1533525 w 2886075"/>
                <a:gd name="connsiteY39" fmla="*/ 219075 h 1981200"/>
                <a:gd name="connsiteX40" fmla="*/ 1190625 w 2886075"/>
                <a:gd name="connsiteY40" fmla="*/ 200025 h 1981200"/>
                <a:gd name="connsiteX41" fmla="*/ 990600 w 2886075"/>
                <a:gd name="connsiteY41" fmla="*/ 314325 h 1981200"/>
                <a:gd name="connsiteX42" fmla="*/ 771525 w 2886075"/>
                <a:gd name="connsiteY42" fmla="*/ 457200 h 1981200"/>
                <a:gd name="connsiteX43" fmla="*/ 476250 w 2886075"/>
                <a:gd name="connsiteY43" fmla="*/ 619125 h 1981200"/>
                <a:gd name="connsiteX44" fmla="*/ 190500 w 2886075"/>
                <a:gd name="connsiteY44" fmla="*/ 752475 h 1981200"/>
                <a:gd name="connsiteX45" fmla="*/ 66675 w 2886075"/>
                <a:gd name="connsiteY45" fmla="*/ 933450 h 1981200"/>
                <a:gd name="connsiteX46" fmla="*/ 0 w 2886075"/>
                <a:gd name="connsiteY46" fmla="*/ 1143000 h 1981200"/>
                <a:gd name="connsiteX47" fmla="*/ 0 w 2886075"/>
                <a:gd name="connsiteY47" fmla="*/ 1209675 h 1981200"/>
                <a:gd name="connsiteX48" fmla="*/ 123825 w 2886075"/>
                <a:gd name="connsiteY48" fmla="*/ 1362075 h 1981200"/>
                <a:gd name="connsiteX49" fmla="*/ 266700 w 2886075"/>
                <a:gd name="connsiteY49" fmla="*/ 1457325 h 1981200"/>
                <a:gd name="connsiteX50" fmla="*/ 466725 w 2886075"/>
                <a:gd name="connsiteY50" fmla="*/ 1514475 h 1981200"/>
                <a:gd name="connsiteX51" fmla="*/ 561975 w 2886075"/>
                <a:gd name="connsiteY51" fmla="*/ 1438275 h 1981200"/>
                <a:gd name="connsiteX52" fmla="*/ 438150 w 2886075"/>
                <a:gd name="connsiteY52" fmla="*/ 1276350 h 1981200"/>
                <a:gd name="connsiteX53" fmla="*/ 466725 w 2886075"/>
                <a:gd name="connsiteY53" fmla="*/ 1190625 h 1981200"/>
                <a:gd name="connsiteX0" fmla="*/ 466725 w 2886075"/>
                <a:gd name="connsiteY0" fmla="*/ 1181100 h 1971675"/>
                <a:gd name="connsiteX1" fmla="*/ 561975 w 2886075"/>
                <a:gd name="connsiteY1" fmla="*/ 1095375 h 1971675"/>
                <a:gd name="connsiteX2" fmla="*/ 704850 w 2886075"/>
                <a:gd name="connsiteY2" fmla="*/ 952500 h 1971675"/>
                <a:gd name="connsiteX3" fmla="*/ 914400 w 2886075"/>
                <a:gd name="connsiteY3" fmla="*/ 914400 h 1971675"/>
                <a:gd name="connsiteX4" fmla="*/ 1038225 w 2886075"/>
                <a:gd name="connsiteY4" fmla="*/ 781050 h 1971675"/>
                <a:gd name="connsiteX5" fmla="*/ 1219200 w 2886075"/>
                <a:gd name="connsiteY5" fmla="*/ 666750 h 1971675"/>
                <a:gd name="connsiteX6" fmla="*/ 1419225 w 2886075"/>
                <a:gd name="connsiteY6" fmla="*/ 552450 h 1971675"/>
                <a:gd name="connsiteX7" fmla="*/ 1666875 w 2886075"/>
                <a:gd name="connsiteY7" fmla="*/ 400050 h 1971675"/>
                <a:gd name="connsiteX8" fmla="*/ 1914525 w 2886075"/>
                <a:gd name="connsiteY8" fmla="*/ 381000 h 1971675"/>
                <a:gd name="connsiteX9" fmla="*/ 2105025 w 2886075"/>
                <a:gd name="connsiteY9" fmla="*/ 371475 h 1971675"/>
                <a:gd name="connsiteX10" fmla="*/ 2266950 w 2886075"/>
                <a:gd name="connsiteY10" fmla="*/ 400050 h 1971675"/>
                <a:gd name="connsiteX11" fmla="*/ 2333625 w 2886075"/>
                <a:gd name="connsiteY11" fmla="*/ 447675 h 1971675"/>
                <a:gd name="connsiteX12" fmla="*/ 2466975 w 2886075"/>
                <a:gd name="connsiteY12" fmla="*/ 619125 h 1971675"/>
                <a:gd name="connsiteX13" fmla="*/ 2524125 w 2886075"/>
                <a:gd name="connsiteY13" fmla="*/ 828675 h 1971675"/>
                <a:gd name="connsiteX14" fmla="*/ 2457450 w 2886075"/>
                <a:gd name="connsiteY14" fmla="*/ 1066800 h 1971675"/>
                <a:gd name="connsiteX15" fmla="*/ 2219325 w 2886075"/>
                <a:gd name="connsiteY15" fmla="*/ 1247775 h 1971675"/>
                <a:gd name="connsiteX16" fmla="*/ 2019300 w 2886075"/>
                <a:gd name="connsiteY16" fmla="*/ 1333500 h 1971675"/>
                <a:gd name="connsiteX17" fmla="*/ 1800225 w 2886075"/>
                <a:gd name="connsiteY17" fmla="*/ 1457325 h 1971675"/>
                <a:gd name="connsiteX18" fmla="*/ 1609725 w 2886075"/>
                <a:gd name="connsiteY18" fmla="*/ 1600200 h 1971675"/>
                <a:gd name="connsiteX19" fmla="*/ 1390650 w 2886075"/>
                <a:gd name="connsiteY19" fmla="*/ 1752600 h 1971675"/>
                <a:gd name="connsiteX20" fmla="*/ 1266825 w 2886075"/>
                <a:gd name="connsiteY20" fmla="*/ 1876425 h 1971675"/>
                <a:gd name="connsiteX21" fmla="*/ 1114425 w 2886075"/>
                <a:gd name="connsiteY21" fmla="*/ 1876425 h 1971675"/>
                <a:gd name="connsiteX22" fmla="*/ 904875 w 2886075"/>
                <a:gd name="connsiteY22" fmla="*/ 1704975 h 1971675"/>
                <a:gd name="connsiteX23" fmla="*/ 933450 w 2886075"/>
                <a:gd name="connsiteY23" fmla="*/ 1838325 h 1971675"/>
                <a:gd name="connsiteX24" fmla="*/ 1171575 w 2886075"/>
                <a:gd name="connsiteY24" fmla="*/ 1971675 h 1971675"/>
                <a:gd name="connsiteX25" fmla="*/ 1419225 w 2886075"/>
                <a:gd name="connsiteY25" fmla="*/ 1895475 h 1971675"/>
                <a:gd name="connsiteX26" fmla="*/ 1628775 w 2886075"/>
                <a:gd name="connsiteY26" fmla="*/ 1714500 h 1971675"/>
                <a:gd name="connsiteX27" fmla="*/ 1828800 w 2886075"/>
                <a:gd name="connsiteY27" fmla="*/ 1543050 h 1971675"/>
                <a:gd name="connsiteX28" fmla="*/ 2124075 w 2886075"/>
                <a:gd name="connsiteY28" fmla="*/ 1390650 h 1971675"/>
                <a:gd name="connsiteX29" fmla="*/ 2333625 w 2886075"/>
                <a:gd name="connsiteY29" fmla="*/ 1314450 h 1971675"/>
                <a:gd name="connsiteX30" fmla="*/ 2600325 w 2886075"/>
                <a:gd name="connsiteY30" fmla="*/ 1238250 h 1971675"/>
                <a:gd name="connsiteX31" fmla="*/ 2857500 w 2886075"/>
                <a:gd name="connsiteY31" fmla="*/ 942975 h 1971675"/>
                <a:gd name="connsiteX32" fmla="*/ 2886075 w 2886075"/>
                <a:gd name="connsiteY32" fmla="*/ 638175 h 1971675"/>
                <a:gd name="connsiteX33" fmla="*/ 2886075 w 2886075"/>
                <a:gd name="connsiteY33" fmla="*/ 409575 h 1971675"/>
                <a:gd name="connsiteX34" fmla="*/ 2771775 w 2886075"/>
                <a:gd name="connsiteY34" fmla="*/ 180975 h 1971675"/>
                <a:gd name="connsiteX35" fmla="*/ 2514600 w 2886075"/>
                <a:gd name="connsiteY35" fmla="*/ 47625 h 1971675"/>
                <a:gd name="connsiteX36" fmla="*/ 2105025 w 2886075"/>
                <a:gd name="connsiteY36" fmla="*/ 104775 h 1971675"/>
                <a:gd name="connsiteX37" fmla="*/ 1809750 w 2886075"/>
                <a:gd name="connsiteY37" fmla="*/ 0 h 1971675"/>
                <a:gd name="connsiteX38" fmla="*/ 1819275 w 2886075"/>
                <a:gd name="connsiteY38" fmla="*/ 123825 h 1971675"/>
                <a:gd name="connsiteX39" fmla="*/ 1533525 w 2886075"/>
                <a:gd name="connsiteY39" fmla="*/ 209550 h 1971675"/>
                <a:gd name="connsiteX40" fmla="*/ 1190625 w 2886075"/>
                <a:gd name="connsiteY40" fmla="*/ 190500 h 1971675"/>
                <a:gd name="connsiteX41" fmla="*/ 990600 w 2886075"/>
                <a:gd name="connsiteY41" fmla="*/ 304800 h 1971675"/>
                <a:gd name="connsiteX42" fmla="*/ 771525 w 2886075"/>
                <a:gd name="connsiteY42" fmla="*/ 447675 h 1971675"/>
                <a:gd name="connsiteX43" fmla="*/ 476250 w 2886075"/>
                <a:gd name="connsiteY43" fmla="*/ 609600 h 1971675"/>
                <a:gd name="connsiteX44" fmla="*/ 190500 w 2886075"/>
                <a:gd name="connsiteY44" fmla="*/ 742950 h 1971675"/>
                <a:gd name="connsiteX45" fmla="*/ 66675 w 2886075"/>
                <a:gd name="connsiteY45" fmla="*/ 923925 h 1971675"/>
                <a:gd name="connsiteX46" fmla="*/ 0 w 2886075"/>
                <a:gd name="connsiteY46" fmla="*/ 1133475 h 1971675"/>
                <a:gd name="connsiteX47" fmla="*/ 0 w 2886075"/>
                <a:gd name="connsiteY47" fmla="*/ 1200150 h 1971675"/>
                <a:gd name="connsiteX48" fmla="*/ 123825 w 2886075"/>
                <a:gd name="connsiteY48" fmla="*/ 1352550 h 1971675"/>
                <a:gd name="connsiteX49" fmla="*/ 266700 w 2886075"/>
                <a:gd name="connsiteY49" fmla="*/ 1447800 h 1971675"/>
                <a:gd name="connsiteX50" fmla="*/ 466725 w 2886075"/>
                <a:gd name="connsiteY50" fmla="*/ 1504950 h 1971675"/>
                <a:gd name="connsiteX51" fmla="*/ 561975 w 2886075"/>
                <a:gd name="connsiteY51" fmla="*/ 1428750 h 1971675"/>
                <a:gd name="connsiteX52" fmla="*/ 438150 w 2886075"/>
                <a:gd name="connsiteY52" fmla="*/ 1266825 h 1971675"/>
                <a:gd name="connsiteX53" fmla="*/ 466725 w 2886075"/>
                <a:gd name="connsiteY53" fmla="*/ 1181100 h 1971675"/>
                <a:gd name="connsiteX0" fmla="*/ 466725 w 2886075"/>
                <a:gd name="connsiteY0" fmla="*/ 1133475 h 1924050"/>
                <a:gd name="connsiteX1" fmla="*/ 561975 w 2886075"/>
                <a:gd name="connsiteY1" fmla="*/ 1047750 h 1924050"/>
                <a:gd name="connsiteX2" fmla="*/ 704850 w 2886075"/>
                <a:gd name="connsiteY2" fmla="*/ 904875 h 1924050"/>
                <a:gd name="connsiteX3" fmla="*/ 914400 w 2886075"/>
                <a:gd name="connsiteY3" fmla="*/ 866775 h 1924050"/>
                <a:gd name="connsiteX4" fmla="*/ 1038225 w 2886075"/>
                <a:gd name="connsiteY4" fmla="*/ 733425 h 1924050"/>
                <a:gd name="connsiteX5" fmla="*/ 1219200 w 2886075"/>
                <a:gd name="connsiteY5" fmla="*/ 619125 h 1924050"/>
                <a:gd name="connsiteX6" fmla="*/ 1419225 w 2886075"/>
                <a:gd name="connsiteY6" fmla="*/ 504825 h 1924050"/>
                <a:gd name="connsiteX7" fmla="*/ 1666875 w 2886075"/>
                <a:gd name="connsiteY7" fmla="*/ 352425 h 1924050"/>
                <a:gd name="connsiteX8" fmla="*/ 1914525 w 2886075"/>
                <a:gd name="connsiteY8" fmla="*/ 333375 h 1924050"/>
                <a:gd name="connsiteX9" fmla="*/ 2105025 w 2886075"/>
                <a:gd name="connsiteY9" fmla="*/ 323850 h 1924050"/>
                <a:gd name="connsiteX10" fmla="*/ 2266950 w 2886075"/>
                <a:gd name="connsiteY10" fmla="*/ 352425 h 1924050"/>
                <a:gd name="connsiteX11" fmla="*/ 2333625 w 2886075"/>
                <a:gd name="connsiteY11" fmla="*/ 400050 h 1924050"/>
                <a:gd name="connsiteX12" fmla="*/ 2466975 w 2886075"/>
                <a:gd name="connsiteY12" fmla="*/ 571500 h 1924050"/>
                <a:gd name="connsiteX13" fmla="*/ 2524125 w 2886075"/>
                <a:gd name="connsiteY13" fmla="*/ 781050 h 1924050"/>
                <a:gd name="connsiteX14" fmla="*/ 2457450 w 2886075"/>
                <a:gd name="connsiteY14" fmla="*/ 1019175 h 1924050"/>
                <a:gd name="connsiteX15" fmla="*/ 2219325 w 2886075"/>
                <a:gd name="connsiteY15" fmla="*/ 1200150 h 1924050"/>
                <a:gd name="connsiteX16" fmla="*/ 2019300 w 2886075"/>
                <a:gd name="connsiteY16" fmla="*/ 1285875 h 1924050"/>
                <a:gd name="connsiteX17" fmla="*/ 1800225 w 2886075"/>
                <a:gd name="connsiteY17" fmla="*/ 1409700 h 1924050"/>
                <a:gd name="connsiteX18" fmla="*/ 1609725 w 2886075"/>
                <a:gd name="connsiteY18" fmla="*/ 1552575 h 1924050"/>
                <a:gd name="connsiteX19" fmla="*/ 1390650 w 2886075"/>
                <a:gd name="connsiteY19" fmla="*/ 1704975 h 1924050"/>
                <a:gd name="connsiteX20" fmla="*/ 1266825 w 2886075"/>
                <a:gd name="connsiteY20" fmla="*/ 1828800 h 1924050"/>
                <a:gd name="connsiteX21" fmla="*/ 1114425 w 2886075"/>
                <a:gd name="connsiteY21" fmla="*/ 1828800 h 1924050"/>
                <a:gd name="connsiteX22" fmla="*/ 904875 w 2886075"/>
                <a:gd name="connsiteY22" fmla="*/ 1657350 h 1924050"/>
                <a:gd name="connsiteX23" fmla="*/ 933450 w 2886075"/>
                <a:gd name="connsiteY23" fmla="*/ 1790700 h 1924050"/>
                <a:gd name="connsiteX24" fmla="*/ 1171575 w 2886075"/>
                <a:gd name="connsiteY24" fmla="*/ 1924050 h 1924050"/>
                <a:gd name="connsiteX25" fmla="*/ 1419225 w 2886075"/>
                <a:gd name="connsiteY25" fmla="*/ 1847850 h 1924050"/>
                <a:gd name="connsiteX26" fmla="*/ 1628775 w 2886075"/>
                <a:gd name="connsiteY26" fmla="*/ 1666875 h 1924050"/>
                <a:gd name="connsiteX27" fmla="*/ 1828800 w 2886075"/>
                <a:gd name="connsiteY27" fmla="*/ 1495425 h 1924050"/>
                <a:gd name="connsiteX28" fmla="*/ 2124075 w 2886075"/>
                <a:gd name="connsiteY28" fmla="*/ 1343025 h 1924050"/>
                <a:gd name="connsiteX29" fmla="*/ 2333625 w 2886075"/>
                <a:gd name="connsiteY29" fmla="*/ 1266825 h 1924050"/>
                <a:gd name="connsiteX30" fmla="*/ 2600325 w 2886075"/>
                <a:gd name="connsiteY30" fmla="*/ 1190625 h 1924050"/>
                <a:gd name="connsiteX31" fmla="*/ 2857500 w 2886075"/>
                <a:gd name="connsiteY31" fmla="*/ 895350 h 1924050"/>
                <a:gd name="connsiteX32" fmla="*/ 2886075 w 2886075"/>
                <a:gd name="connsiteY32" fmla="*/ 590550 h 1924050"/>
                <a:gd name="connsiteX33" fmla="*/ 2886075 w 2886075"/>
                <a:gd name="connsiteY33" fmla="*/ 361950 h 1924050"/>
                <a:gd name="connsiteX34" fmla="*/ 2771775 w 2886075"/>
                <a:gd name="connsiteY34" fmla="*/ 133350 h 1924050"/>
                <a:gd name="connsiteX35" fmla="*/ 2514600 w 2886075"/>
                <a:gd name="connsiteY35" fmla="*/ 0 h 1924050"/>
                <a:gd name="connsiteX36" fmla="*/ 2105025 w 2886075"/>
                <a:gd name="connsiteY36" fmla="*/ 57150 h 1924050"/>
                <a:gd name="connsiteX37" fmla="*/ 1943100 w 2886075"/>
                <a:gd name="connsiteY37" fmla="*/ 57150 h 1924050"/>
                <a:gd name="connsiteX38" fmla="*/ 1819275 w 2886075"/>
                <a:gd name="connsiteY38" fmla="*/ 76200 h 1924050"/>
                <a:gd name="connsiteX39" fmla="*/ 1533525 w 2886075"/>
                <a:gd name="connsiteY39" fmla="*/ 161925 h 1924050"/>
                <a:gd name="connsiteX40" fmla="*/ 1190625 w 2886075"/>
                <a:gd name="connsiteY40" fmla="*/ 142875 h 1924050"/>
                <a:gd name="connsiteX41" fmla="*/ 990600 w 2886075"/>
                <a:gd name="connsiteY41" fmla="*/ 257175 h 1924050"/>
                <a:gd name="connsiteX42" fmla="*/ 771525 w 2886075"/>
                <a:gd name="connsiteY42" fmla="*/ 400050 h 1924050"/>
                <a:gd name="connsiteX43" fmla="*/ 476250 w 2886075"/>
                <a:gd name="connsiteY43" fmla="*/ 561975 h 1924050"/>
                <a:gd name="connsiteX44" fmla="*/ 190500 w 2886075"/>
                <a:gd name="connsiteY44" fmla="*/ 695325 h 1924050"/>
                <a:gd name="connsiteX45" fmla="*/ 66675 w 2886075"/>
                <a:gd name="connsiteY45" fmla="*/ 876300 h 1924050"/>
                <a:gd name="connsiteX46" fmla="*/ 0 w 2886075"/>
                <a:gd name="connsiteY46" fmla="*/ 1085850 h 1924050"/>
                <a:gd name="connsiteX47" fmla="*/ 0 w 2886075"/>
                <a:gd name="connsiteY47" fmla="*/ 1152525 h 1924050"/>
                <a:gd name="connsiteX48" fmla="*/ 123825 w 2886075"/>
                <a:gd name="connsiteY48" fmla="*/ 1304925 h 1924050"/>
                <a:gd name="connsiteX49" fmla="*/ 266700 w 2886075"/>
                <a:gd name="connsiteY49" fmla="*/ 1400175 h 1924050"/>
                <a:gd name="connsiteX50" fmla="*/ 466725 w 2886075"/>
                <a:gd name="connsiteY50" fmla="*/ 1457325 h 1924050"/>
                <a:gd name="connsiteX51" fmla="*/ 561975 w 2886075"/>
                <a:gd name="connsiteY51" fmla="*/ 1381125 h 1924050"/>
                <a:gd name="connsiteX52" fmla="*/ 438150 w 2886075"/>
                <a:gd name="connsiteY52" fmla="*/ 1219200 h 1924050"/>
                <a:gd name="connsiteX53" fmla="*/ 466725 w 2886075"/>
                <a:gd name="connsiteY53" fmla="*/ 1133475 h 1924050"/>
                <a:gd name="connsiteX0" fmla="*/ 466725 w 2886075"/>
                <a:gd name="connsiteY0" fmla="*/ 1076325 h 1866900"/>
                <a:gd name="connsiteX1" fmla="*/ 561975 w 2886075"/>
                <a:gd name="connsiteY1" fmla="*/ 990600 h 1866900"/>
                <a:gd name="connsiteX2" fmla="*/ 704850 w 2886075"/>
                <a:gd name="connsiteY2" fmla="*/ 847725 h 1866900"/>
                <a:gd name="connsiteX3" fmla="*/ 914400 w 2886075"/>
                <a:gd name="connsiteY3" fmla="*/ 809625 h 1866900"/>
                <a:gd name="connsiteX4" fmla="*/ 1038225 w 2886075"/>
                <a:gd name="connsiteY4" fmla="*/ 676275 h 1866900"/>
                <a:gd name="connsiteX5" fmla="*/ 1219200 w 2886075"/>
                <a:gd name="connsiteY5" fmla="*/ 561975 h 1866900"/>
                <a:gd name="connsiteX6" fmla="*/ 1419225 w 2886075"/>
                <a:gd name="connsiteY6" fmla="*/ 447675 h 1866900"/>
                <a:gd name="connsiteX7" fmla="*/ 1666875 w 2886075"/>
                <a:gd name="connsiteY7" fmla="*/ 295275 h 1866900"/>
                <a:gd name="connsiteX8" fmla="*/ 1914525 w 2886075"/>
                <a:gd name="connsiteY8" fmla="*/ 276225 h 1866900"/>
                <a:gd name="connsiteX9" fmla="*/ 2105025 w 2886075"/>
                <a:gd name="connsiteY9" fmla="*/ 266700 h 1866900"/>
                <a:gd name="connsiteX10" fmla="*/ 2266950 w 2886075"/>
                <a:gd name="connsiteY10" fmla="*/ 295275 h 1866900"/>
                <a:gd name="connsiteX11" fmla="*/ 2333625 w 2886075"/>
                <a:gd name="connsiteY11" fmla="*/ 342900 h 1866900"/>
                <a:gd name="connsiteX12" fmla="*/ 2466975 w 2886075"/>
                <a:gd name="connsiteY12" fmla="*/ 514350 h 1866900"/>
                <a:gd name="connsiteX13" fmla="*/ 2524125 w 2886075"/>
                <a:gd name="connsiteY13" fmla="*/ 723900 h 1866900"/>
                <a:gd name="connsiteX14" fmla="*/ 2457450 w 2886075"/>
                <a:gd name="connsiteY14" fmla="*/ 962025 h 1866900"/>
                <a:gd name="connsiteX15" fmla="*/ 2219325 w 2886075"/>
                <a:gd name="connsiteY15" fmla="*/ 1143000 h 1866900"/>
                <a:gd name="connsiteX16" fmla="*/ 2019300 w 2886075"/>
                <a:gd name="connsiteY16" fmla="*/ 1228725 h 1866900"/>
                <a:gd name="connsiteX17" fmla="*/ 1800225 w 2886075"/>
                <a:gd name="connsiteY17" fmla="*/ 1352550 h 1866900"/>
                <a:gd name="connsiteX18" fmla="*/ 1609725 w 2886075"/>
                <a:gd name="connsiteY18" fmla="*/ 1495425 h 1866900"/>
                <a:gd name="connsiteX19" fmla="*/ 1390650 w 2886075"/>
                <a:gd name="connsiteY19" fmla="*/ 1647825 h 1866900"/>
                <a:gd name="connsiteX20" fmla="*/ 1266825 w 2886075"/>
                <a:gd name="connsiteY20" fmla="*/ 1771650 h 1866900"/>
                <a:gd name="connsiteX21" fmla="*/ 1114425 w 2886075"/>
                <a:gd name="connsiteY21" fmla="*/ 1771650 h 1866900"/>
                <a:gd name="connsiteX22" fmla="*/ 904875 w 2886075"/>
                <a:gd name="connsiteY22" fmla="*/ 1600200 h 1866900"/>
                <a:gd name="connsiteX23" fmla="*/ 933450 w 2886075"/>
                <a:gd name="connsiteY23" fmla="*/ 1733550 h 1866900"/>
                <a:gd name="connsiteX24" fmla="*/ 1171575 w 2886075"/>
                <a:gd name="connsiteY24" fmla="*/ 1866900 h 1866900"/>
                <a:gd name="connsiteX25" fmla="*/ 1419225 w 2886075"/>
                <a:gd name="connsiteY25" fmla="*/ 1790700 h 1866900"/>
                <a:gd name="connsiteX26" fmla="*/ 1628775 w 2886075"/>
                <a:gd name="connsiteY26" fmla="*/ 1609725 h 1866900"/>
                <a:gd name="connsiteX27" fmla="*/ 1828800 w 2886075"/>
                <a:gd name="connsiteY27" fmla="*/ 1438275 h 1866900"/>
                <a:gd name="connsiteX28" fmla="*/ 2124075 w 2886075"/>
                <a:gd name="connsiteY28" fmla="*/ 1285875 h 1866900"/>
                <a:gd name="connsiteX29" fmla="*/ 2333625 w 2886075"/>
                <a:gd name="connsiteY29" fmla="*/ 1209675 h 1866900"/>
                <a:gd name="connsiteX30" fmla="*/ 2600325 w 2886075"/>
                <a:gd name="connsiteY30" fmla="*/ 1133475 h 1866900"/>
                <a:gd name="connsiteX31" fmla="*/ 2857500 w 2886075"/>
                <a:gd name="connsiteY31" fmla="*/ 838200 h 1866900"/>
                <a:gd name="connsiteX32" fmla="*/ 2886075 w 2886075"/>
                <a:gd name="connsiteY32" fmla="*/ 533400 h 1866900"/>
                <a:gd name="connsiteX33" fmla="*/ 2886075 w 2886075"/>
                <a:gd name="connsiteY33" fmla="*/ 304800 h 1866900"/>
                <a:gd name="connsiteX34" fmla="*/ 2771775 w 2886075"/>
                <a:gd name="connsiteY34" fmla="*/ 76200 h 1866900"/>
                <a:gd name="connsiteX35" fmla="*/ 2466975 w 2886075"/>
                <a:gd name="connsiteY35" fmla="*/ 85725 h 1866900"/>
                <a:gd name="connsiteX36" fmla="*/ 2105025 w 2886075"/>
                <a:gd name="connsiteY36" fmla="*/ 0 h 1866900"/>
                <a:gd name="connsiteX37" fmla="*/ 1943100 w 2886075"/>
                <a:gd name="connsiteY37" fmla="*/ 0 h 1866900"/>
                <a:gd name="connsiteX38" fmla="*/ 1819275 w 2886075"/>
                <a:gd name="connsiteY38" fmla="*/ 19050 h 1866900"/>
                <a:gd name="connsiteX39" fmla="*/ 1533525 w 2886075"/>
                <a:gd name="connsiteY39" fmla="*/ 104775 h 1866900"/>
                <a:gd name="connsiteX40" fmla="*/ 1190625 w 2886075"/>
                <a:gd name="connsiteY40" fmla="*/ 85725 h 1866900"/>
                <a:gd name="connsiteX41" fmla="*/ 990600 w 2886075"/>
                <a:gd name="connsiteY41" fmla="*/ 200025 h 1866900"/>
                <a:gd name="connsiteX42" fmla="*/ 771525 w 2886075"/>
                <a:gd name="connsiteY42" fmla="*/ 342900 h 1866900"/>
                <a:gd name="connsiteX43" fmla="*/ 476250 w 2886075"/>
                <a:gd name="connsiteY43" fmla="*/ 504825 h 1866900"/>
                <a:gd name="connsiteX44" fmla="*/ 190500 w 2886075"/>
                <a:gd name="connsiteY44" fmla="*/ 638175 h 1866900"/>
                <a:gd name="connsiteX45" fmla="*/ 66675 w 2886075"/>
                <a:gd name="connsiteY45" fmla="*/ 819150 h 1866900"/>
                <a:gd name="connsiteX46" fmla="*/ 0 w 2886075"/>
                <a:gd name="connsiteY46" fmla="*/ 1028700 h 1866900"/>
                <a:gd name="connsiteX47" fmla="*/ 0 w 2886075"/>
                <a:gd name="connsiteY47" fmla="*/ 1095375 h 1866900"/>
                <a:gd name="connsiteX48" fmla="*/ 123825 w 2886075"/>
                <a:gd name="connsiteY48" fmla="*/ 1247775 h 1866900"/>
                <a:gd name="connsiteX49" fmla="*/ 266700 w 2886075"/>
                <a:gd name="connsiteY49" fmla="*/ 1343025 h 1866900"/>
                <a:gd name="connsiteX50" fmla="*/ 466725 w 2886075"/>
                <a:gd name="connsiteY50" fmla="*/ 1400175 h 1866900"/>
                <a:gd name="connsiteX51" fmla="*/ 561975 w 2886075"/>
                <a:gd name="connsiteY51" fmla="*/ 1323975 h 1866900"/>
                <a:gd name="connsiteX52" fmla="*/ 438150 w 2886075"/>
                <a:gd name="connsiteY52" fmla="*/ 1162050 h 1866900"/>
                <a:gd name="connsiteX53" fmla="*/ 466725 w 2886075"/>
                <a:gd name="connsiteY53" fmla="*/ 1076325 h 1866900"/>
                <a:gd name="connsiteX0" fmla="*/ 466725 w 2886075"/>
                <a:gd name="connsiteY0" fmla="*/ 1076325 h 1866900"/>
                <a:gd name="connsiteX1" fmla="*/ 561975 w 2886075"/>
                <a:gd name="connsiteY1" fmla="*/ 990600 h 1866900"/>
                <a:gd name="connsiteX2" fmla="*/ 704850 w 2886075"/>
                <a:gd name="connsiteY2" fmla="*/ 847725 h 1866900"/>
                <a:gd name="connsiteX3" fmla="*/ 914400 w 2886075"/>
                <a:gd name="connsiteY3" fmla="*/ 809625 h 1866900"/>
                <a:gd name="connsiteX4" fmla="*/ 1038225 w 2886075"/>
                <a:gd name="connsiteY4" fmla="*/ 676275 h 1866900"/>
                <a:gd name="connsiteX5" fmla="*/ 1219200 w 2886075"/>
                <a:gd name="connsiteY5" fmla="*/ 561975 h 1866900"/>
                <a:gd name="connsiteX6" fmla="*/ 1419225 w 2886075"/>
                <a:gd name="connsiteY6" fmla="*/ 447675 h 1866900"/>
                <a:gd name="connsiteX7" fmla="*/ 1666875 w 2886075"/>
                <a:gd name="connsiteY7" fmla="*/ 295275 h 1866900"/>
                <a:gd name="connsiteX8" fmla="*/ 1914525 w 2886075"/>
                <a:gd name="connsiteY8" fmla="*/ 276225 h 1866900"/>
                <a:gd name="connsiteX9" fmla="*/ 2105025 w 2886075"/>
                <a:gd name="connsiteY9" fmla="*/ 266700 h 1866900"/>
                <a:gd name="connsiteX10" fmla="*/ 2266950 w 2886075"/>
                <a:gd name="connsiteY10" fmla="*/ 295275 h 1866900"/>
                <a:gd name="connsiteX11" fmla="*/ 2333625 w 2886075"/>
                <a:gd name="connsiteY11" fmla="*/ 342900 h 1866900"/>
                <a:gd name="connsiteX12" fmla="*/ 2466975 w 2886075"/>
                <a:gd name="connsiteY12" fmla="*/ 514350 h 1866900"/>
                <a:gd name="connsiteX13" fmla="*/ 2524125 w 2886075"/>
                <a:gd name="connsiteY13" fmla="*/ 723900 h 1866900"/>
                <a:gd name="connsiteX14" fmla="*/ 2457450 w 2886075"/>
                <a:gd name="connsiteY14" fmla="*/ 962025 h 1866900"/>
                <a:gd name="connsiteX15" fmla="*/ 2219325 w 2886075"/>
                <a:gd name="connsiteY15" fmla="*/ 1143000 h 1866900"/>
                <a:gd name="connsiteX16" fmla="*/ 2019300 w 2886075"/>
                <a:gd name="connsiteY16" fmla="*/ 1228725 h 1866900"/>
                <a:gd name="connsiteX17" fmla="*/ 1800225 w 2886075"/>
                <a:gd name="connsiteY17" fmla="*/ 1352550 h 1866900"/>
                <a:gd name="connsiteX18" fmla="*/ 1609725 w 2886075"/>
                <a:gd name="connsiteY18" fmla="*/ 1495425 h 1866900"/>
                <a:gd name="connsiteX19" fmla="*/ 1390650 w 2886075"/>
                <a:gd name="connsiteY19" fmla="*/ 1647825 h 1866900"/>
                <a:gd name="connsiteX20" fmla="*/ 1266825 w 2886075"/>
                <a:gd name="connsiteY20" fmla="*/ 1771650 h 1866900"/>
                <a:gd name="connsiteX21" fmla="*/ 1114425 w 2886075"/>
                <a:gd name="connsiteY21" fmla="*/ 1771650 h 1866900"/>
                <a:gd name="connsiteX22" fmla="*/ 904875 w 2886075"/>
                <a:gd name="connsiteY22" fmla="*/ 1600200 h 1866900"/>
                <a:gd name="connsiteX23" fmla="*/ 933450 w 2886075"/>
                <a:gd name="connsiteY23" fmla="*/ 1733550 h 1866900"/>
                <a:gd name="connsiteX24" fmla="*/ 1171575 w 2886075"/>
                <a:gd name="connsiteY24" fmla="*/ 1866900 h 1866900"/>
                <a:gd name="connsiteX25" fmla="*/ 1419225 w 2886075"/>
                <a:gd name="connsiteY25" fmla="*/ 1790700 h 1866900"/>
                <a:gd name="connsiteX26" fmla="*/ 1628775 w 2886075"/>
                <a:gd name="connsiteY26" fmla="*/ 1609725 h 1866900"/>
                <a:gd name="connsiteX27" fmla="*/ 1828800 w 2886075"/>
                <a:gd name="connsiteY27" fmla="*/ 1438275 h 1866900"/>
                <a:gd name="connsiteX28" fmla="*/ 2124075 w 2886075"/>
                <a:gd name="connsiteY28" fmla="*/ 1285875 h 1866900"/>
                <a:gd name="connsiteX29" fmla="*/ 2333625 w 2886075"/>
                <a:gd name="connsiteY29" fmla="*/ 1209675 h 1866900"/>
                <a:gd name="connsiteX30" fmla="*/ 2600325 w 2886075"/>
                <a:gd name="connsiteY30" fmla="*/ 1133475 h 1866900"/>
                <a:gd name="connsiteX31" fmla="*/ 2857500 w 2886075"/>
                <a:gd name="connsiteY31" fmla="*/ 838200 h 1866900"/>
                <a:gd name="connsiteX32" fmla="*/ 2886075 w 2886075"/>
                <a:gd name="connsiteY32" fmla="*/ 533400 h 1866900"/>
                <a:gd name="connsiteX33" fmla="*/ 2886075 w 2886075"/>
                <a:gd name="connsiteY33" fmla="*/ 304800 h 1866900"/>
                <a:gd name="connsiteX34" fmla="*/ 2628900 w 2886075"/>
                <a:gd name="connsiteY34" fmla="*/ 200025 h 1866900"/>
                <a:gd name="connsiteX35" fmla="*/ 2466975 w 2886075"/>
                <a:gd name="connsiteY35" fmla="*/ 85725 h 1866900"/>
                <a:gd name="connsiteX36" fmla="*/ 2105025 w 2886075"/>
                <a:gd name="connsiteY36" fmla="*/ 0 h 1866900"/>
                <a:gd name="connsiteX37" fmla="*/ 1943100 w 2886075"/>
                <a:gd name="connsiteY37" fmla="*/ 0 h 1866900"/>
                <a:gd name="connsiteX38" fmla="*/ 1819275 w 2886075"/>
                <a:gd name="connsiteY38" fmla="*/ 19050 h 1866900"/>
                <a:gd name="connsiteX39" fmla="*/ 1533525 w 2886075"/>
                <a:gd name="connsiteY39" fmla="*/ 104775 h 1866900"/>
                <a:gd name="connsiteX40" fmla="*/ 1190625 w 2886075"/>
                <a:gd name="connsiteY40" fmla="*/ 85725 h 1866900"/>
                <a:gd name="connsiteX41" fmla="*/ 990600 w 2886075"/>
                <a:gd name="connsiteY41" fmla="*/ 200025 h 1866900"/>
                <a:gd name="connsiteX42" fmla="*/ 771525 w 2886075"/>
                <a:gd name="connsiteY42" fmla="*/ 342900 h 1866900"/>
                <a:gd name="connsiteX43" fmla="*/ 476250 w 2886075"/>
                <a:gd name="connsiteY43" fmla="*/ 504825 h 1866900"/>
                <a:gd name="connsiteX44" fmla="*/ 190500 w 2886075"/>
                <a:gd name="connsiteY44" fmla="*/ 638175 h 1866900"/>
                <a:gd name="connsiteX45" fmla="*/ 66675 w 2886075"/>
                <a:gd name="connsiteY45" fmla="*/ 819150 h 1866900"/>
                <a:gd name="connsiteX46" fmla="*/ 0 w 2886075"/>
                <a:gd name="connsiteY46" fmla="*/ 1028700 h 1866900"/>
                <a:gd name="connsiteX47" fmla="*/ 0 w 2886075"/>
                <a:gd name="connsiteY47" fmla="*/ 1095375 h 1866900"/>
                <a:gd name="connsiteX48" fmla="*/ 123825 w 2886075"/>
                <a:gd name="connsiteY48" fmla="*/ 1247775 h 1866900"/>
                <a:gd name="connsiteX49" fmla="*/ 266700 w 2886075"/>
                <a:gd name="connsiteY49" fmla="*/ 1343025 h 1866900"/>
                <a:gd name="connsiteX50" fmla="*/ 466725 w 2886075"/>
                <a:gd name="connsiteY50" fmla="*/ 1400175 h 1866900"/>
                <a:gd name="connsiteX51" fmla="*/ 561975 w 2886075"/>
                <a:gd name="connsiteY51" fmla="*/ 1323975 h 1866900"/>
                <a:gd name="connsiteX52" fmla="*/ 438150 w 2886075"/>
                <a:gd name="connsiteY52" fmla="*/ 1162050 h 1866900"/>
                <a:gd name="connsiteX53" fmla="*/ 466725 w 2886075"/>
                <a:gd name="connsiteY53" fmla="*/ 1076325 h 1866900"/>
                <a:gd name="connsiteX0" fmla="*/ 466725 w 2886075"/>
                <a:gd name="connsiteY0" fmla="*/ 1076325 h 1866900"/>
                <a:gd name="connsiteX1" fmla="*/ 561975 w 2886075"/>
                <a:gd name="connsiteY1" fmla="*/ 990600 h 1866900"/>
                <a:gd name="connsiteX2" fmla="*/ 704850 w 2886075"/>
                <a:gd name="connsiteY2" fmla="*/ 847725 h 1866900"/>
                <a:gd name="connsiteX3" fmla="*/ 914400 w 2886075"/>
                <a:gd name="connsiteY3" fmla="*/ 809625 h 1866900"/>
                <a:gd name="connsiteX4" fmla="*/ 1038225 w 2886075"/>
                <a:gd name="connsiteY4" fmla="*/ 676275 h 1866900"/>
                <a:gd name="connsiteX5" fmla="*/ 1219200 w 2886075"/>
                <a:gd name="connsiteY5" fmla="*/ 561975 h 1866900"/>
                <a:gd name="connsiteX6" fmla="*/ 1419225 w 2886075"/>
                <a:gd name="connsiteY6" fmla="*/ 447675 h 1866900"/>
                <a:gd name="connsiteX7" fmla="*/ 1666875 w 2886075"/>
                <a:gd name="connsiteY7" fmla="*/ 295275 h 1866900"/>
                <a:gd name="connsiteX8" fmla="*/ 1914525 w 2886075"/>
                <a:gd name="connsiteY8" fmla="*/ 276225 h 1866900"/>
                <a:gd name="connsiteX9" fmla="*/ 2105025 w 2886075"/>
                <a:gd name="connsiteY9" fmla="*/ 266700 h 1866900"/>
                <a:gd name="connsiteX10" fmla="*/ 2266950 w 2886075"/>
                <a:gd name="connsiteY10" fmla="*/ 295275 h 1866900"/>
                <a:gd name="connsiteX11" fmla="*/ 2333625 w 2886075"/>
                <a:gd name="connsiteY11" fmla="*/ 342900 h 1866900"/>
                <a:gd name="connsiteX12" fmla="*/ 2466975 w 2886075"/>
                <a:gd name="connsiteY12" fmla="*/ 514350 h 1866900"/>
                <a:gd name="connsiteX13" fmla="*/ 2524125 w 2886075"/>
                <a:gd name="connsiteY13" fmla="*/ 723900 h 1866900"/>
                <a:gd name="connsiteX14" fmla="*/ 2457450 w 2886075"/>
                <a:gd name="connsiteY14" fmla="*/ 962025 h 1866900"/>
                <a:gd name="connsiteX15" fmla="*/ 2219325 w 2886075"/>
                <a:gd name="connsiteY15" fmla="*/ 1143000 h 1866900"/>
                <a:gd name="connsiteX16" fmla="*/ 2019300 w 2886075"/>
                <a:gd name="connsiteY16" fmla="*/ 1228725 h 1866900"/>
                <a:gd name="connsiteX17" fmla="*/ 1800225 w 2886075"/>
                <a:gd name="connsiteY17" fmla="*/ 1352550 h 1866900"/>
                <a:gd name="connsiteX18" fmla="*/ 1609725 w 2886075"/>
                <a:gd name="connsiteY18" fmla="*/ 1495425 h 1866900"/>
                <a:gd name="connsiteX19" fmla="*/ 1390650 w 2886075"/>
                <a:gd name="connsiteY19" fmla="*/ 1647825 h 1866900"/>
                <a:gd name="connsiteX20" fmla="*/ 1266825 w 2886075"/>
                <a:gd name="connsiteY20" fmla="*/ 1771650 h 1866900"/>
                <a:gd name="connsiteX21" fmla="*/ 1114425 w 2886075"/>
                <a:gd name="connsiteY21" fmla="*/ 1771650 h 1866900"/>
                <a:gd name="connsiteX22" fmla="*/ 904875 w 2886075"/>
                <a:gd name="connsiteY22" fmla="*/ 1600200 h 1866900"/>
                <a:gd name="connsiteX23" fmla="*/ 933450 w 2886075"/>
                <a:gd name="connsiteY23" fmla="*/ 1733550 h 1866900"/>
                <a:gd name="connsiteX24" fmla="*/ 1171575 w 2886075"/>
                <a:gd name="connsiteY24" fmla="*/ 1866900 h 1866900"/>
                <a:gd name="connsiteX25" fmla="*/ 1419225 w 2886075"/>
                <a:gd name="connsiteY25" fmla="*/ 1790700 h 1866900"/>
                <a:gd name="connsiteX26" fmla="*/ 1628775 w 2886075"/>
                <a:gd name="connsiteY26" fmla="*/ 1609725 h 1866900"/>
                <a:gd name="connsiteX27" fmla="*/ 1828800 w 2886075"/>
                <a:gd name="connsiteY27" fmla="*/ 1438275 h 1866900"/>
                <a:gd name="connsiteX28" fmla="*/ 2124075 w 2886075"/>
                <a:gd name="connsiteY28" fmla="*/ 1285875 h 1866900"/>
                <a:gd name="connsiteX29" fmla="*/ 2333625 w 2886075"/>
                <a:gd name="connsiteY29" fmla="*/ 1209675 h 1866900"/>
                <a:gd name="connsiteX30" fmla="*/ 2600325 w 2886075"/>
                <a:gd name="connsiteY30" fmla="*/ 1133475 h 1866900"/>
                <a:gd name="connsiteX31" fmla="*/ 2857500 w 2886075"/>
                <a:gd name="connsiteY31" fmla="*/ 838200 h 1866900"/>
                <a:gd name="connsiteX32" fmla="*/ 2886075 w 2886075"/>
                <a:gd name="connsiteY32" fmla="*/ 533400 h 1866900"/>
                <a:gd name="connsiteX33" fmla="*/ 2819400 w 2886075"/>
                <a:gd name="connsiteY33" fmla="*/ 381000 h 1866900"/>
                <a:gd name="connsiteX34" fmla="*/ 2628900 w 2886075"/>
                <a:gd name="connsiteY34" fmla="*/ 200025 h 1866900"/>
                <a:gd name="connsiteX35" fmla="*/ 2466975 w 2886075"/>
                <a:gd name="connsiteY35" fmla="*/ 85725 h 1866900"/>
                <a:gd name="connsiteX36" fmla="*/ 2105025 w 2886075"/>
                <a:gd name="connsiteY36" fmla="*/ 0 h 1866900"/>
                <a:gd name="connsiteX37" fmla="*/ 1943100 w 2886075"/>
                <a:gd name="connsiteY37" fmla="*/ 0 h 1866900"/>
                <a:gd name="connsiteX38" fmla="*/ 1819275 w 2886075"/>
                <a:gd name="connsiteY38" fmla="*/ 19050 h 1866900"/>
                <a:gd name="connsiteX39" fmla="*/ 1533525 w 2886075"/>
                <a:gd name="connsiteY39" fmla="*/ 104775 h 1866900"/>
                <a:gd name="connsiteX40" fmla="*/ 1190625 w 2886075"/>
                <a:gd name="connsiteY40" fmla="*/ 85725 h 1866900"/>
                <a:gd name="connsiteX41" fmla="*/ 990600 w 2886075"/>
                <a:gd name="connsiteY41" fmla="*/ 200025 h 1866900"/>
                <a:gd name="connsiteX42" fmla="*/ 771525 w 2886075"/>
                <a:gd name="connsiteY42" fmla="*/ 342900 h 1866900"/>
                <a:gd name="connsiteX43" fmla="*/ 476250 w 2886075"/>
                <a:gd name="connsiteY43" fmla="*/ 504825 h 1866900"/>
                <a:gd name="connsiteX44" fmla="*/ 190500 w 2886075"/>
                <a:gd name="connsiteY44" fmla="*/ 638175 h 1866900"/>
                <a:gd name="connsiteX45" fmla="*/ 66675 w 2886075"/>
                <a:gd name="connsiteY45" fmla="*/ 819150 h 1866900"/>
                <a:gd name="connsiteX46" fmla="*/ 0 w 2886075"/>
                <a:gd name="connsiteY46" fmla="*/ 1028700 h 1866900"/>
                <a:gd name="connsiteX47" fmla="*/ 0 w 2886075"/>
                <a:gd name="connsiteY47" fmla="*/ 1095375 h 1866900"/>
                <a:gd name="connsiteX48" fmla="*/ 123825 w 2886075"/>
                <a:gd name="connsiteY48" fmla="*/ 1247775 h 1866900"/>
                <a:gd name="connsiteX49" fmla="*/ 266700 w 2886075"/>
                <a:gd name="connsiteY49" fmla="*/ 1343025 h 1866900"/>
                <a:gd name="connsiteX50" fmla="*/ 466725 w 2886075"/>
                <a:gd name="connsiteY50" fmla="*/ 1400175 h 1866900"/>
                <a:gd name="connsiteX51" fmla="*/ 561975 w 2886075"/>
                <a:gd name="connsiteY51" fmla="*/ 1323975 h 1866900"/>
                <a:gd name="connsiteX52" fmla="*/ 438150 w 2886075"/>
                <a:gd name="connsiteY52" fmla="*/ 1162050 h 1866900"/>
                <a:gd name="connsiteX53" fmla="*/ 466725 w 2886075"/>
                <a:gd name="connsiteY53" fmla="*/ 1076325 h 1866900"/>
                <a:gd name="connsiteX0" fmla="*/ 466725 w 2857500"/>
                <a:gd name="connsiteY0" fmla="*/ 1076325 h 1866900"/>
                <a:gd name="connsiteX1" fmla="*/ 561975 w 2857500"/>
                <a:gd name="connsiteY1" fmla="*/ 990600 h 1866900"/>
                <a:gd name="connsiteX2" fmla="*/ 704850 w 2857500"/>
                <a:gd name="connsiteY2" fmla="*/ 847725 h 1866900"/>
                <a:gd name="connsiteX3" fmla="*/ 914400 w 2857500"/>
                <a:gd name="connsiteY3" fmla="*/ 809625 h 1866900"/>
                <a:gd name="connsiteX4" fmla="*/ 1038225 w 2857500"/>
                <a:gd name="connsiteY4" fmla="*/ 676275 h 1866900"/>
                <a:gd name="connsiteX5" fmla="*/ 1219200 w 2857500"/>
                <a:gd name="connsiteY5" fmla="*/ 561975 h 1866900"/>
                <a:gd name="connsiteX6" fmla="*/ 1419225 w 2857500"/>
                <a:gd name="connsiteY6" fmla="*/ 447675 h 1866900"/>
                <a:gd name="connsiteX7" fmla="*/ 1666875 w 2857500"/>
                <a:gd name="connsiteY7" fmla="*/ 295275 h 1866900"/>
                <a:gd name="connsiteX8" fmla="*/ 1914525 w 2857500"/>
                <a:gd name="connsiteY8" fmla="*/ 276225 h 1866900"/>
                <a:gd name="connsiteX9" fmla="*/ 2105025 w 2857500"/>
                <a:gd name="connsiteY9" fmla="*/ 266700 h 1866900"/>
                <a:gd name="connsiteX10" fmla="*/ 2266950 w 2857500"/>
                <a:gd name="connsiteY10" fmla="*/ 295275 h 1866900"/>
                <a:gd name="connsiteX11" fmla="*/ 2333625 w 2857500"/>
                <a:gd name="connsiteY11" fmla="*/ 342900 h 1866900"/>
                <a:gd name="connsiteX12" fmla="*/ 2466975 w 2857500"/>
                <a:gd name="connsiteY12" fmla="*/ 514350 h 1866900"/>
                <a:gd name="connsiteX13" fmla="*/ 2524125 w 2857500"/>
                <a:gd name="connsiteY13" fmla="*/ 723900 h 1866900"/>
                <a:gd name="connsiteX14" fmla="*/ 2457450 w 2857500"/>
                <a:gd name="connsiteY14" fmla="*/ 962025 h 1866900"/>
                <a:gd name="connsiteX15" fmla="*/ 2219325 w 2857500"/>
                <a:gd name="connsiteY15" fmla="*/ 1143000 h 1866900"/>
                <a:gd name="connsiteX16" fmla="*/ 2019300 w 2857500"/>
                <a:gd name="connsiteY16" fmla="*/ 1228725 h 1866900"/>
                <a:gd name="connsiteX17" fmla="*/ 1800225 w 2857500"/>
                <a:gd name="connsiteY17" fmla="*/ 1352550 h 1866900"/>
                <a:gd name="connsiteX18" fmla="*/ 1609725 w 2857500"/>
                <a:gd name="connsiteY18" fmla="*/ 1495425 h 1866900"/>
                <a:gd name="connsiteX19" fmla="*/ 1390650 w 2857500"/>
                <a:gd name="connsiteY19" fmla="*/ 1647825 h 1866900"/>
                <a:gd name="connsiteX20" fmla="*/ 1266825 w 2857500"/>
                <a:gd name="connsiteY20" fmla="*/ 1771650 h 1866900"/>
                <a:gd name="connsiteX21" fmla="*/ 1114425 w 2857500"/>
                <a:gd name="connsiteY21" fmla="*/ 1771650 h 1866900"/>
                <a:gd name="connsiteX22" fmla="*/ 904875 w 2857500"/>
                <a:gd name="connsiteY22" fmla="*/ 1600200 h 1866900"/>
                <a:gd name="connsiteX23" fmla="*/ 933450 w 2857500"/>
                <a:gd name="connsiteY23" fmla="*/ 1733550 h 1866900"/>
                <a:gd name="connsiteX24" fmla="*/ 1171575 w 2857500"/>
                <a:gd name="connsiteY24" fmla="*/ 1866900 h 1866900"/>
                <a:gd name="connsiteX25" fmla="*/ 1419225 w 2857500"/>
                <a:gd name="connsiteY25" fmla="*/ 1790700 h 1866900"/>
                <a:gd name="connsiteX26" fmla="*/ 1628775 w 2857500"/>
                <a:gd name="connsiteY26" fmla="*/ 1609725 h 1866900"/>
                <a:gd name="connsiteX27" fmla="*/ 1828800 w 2857500"/>
                <a:gd name="connsiteY27" fmla="*/ 1438275 h 1866900"/>
                <a:gd name="connsiteX28" fmla="*/ 2124075 w 2857500"/>
                <a:gd name="connsiteY28" fmla="*/ 1285875 h 1866900"/>
                <a:gd name="connsiteX29" fmla="*/ 2333625 w 2857500"/>
                <a:gd name="connsiteY29" fmla="*/ 1209675 h 1866900"/>
                <a:gd name="connsiteX30" fmla="*/ 2600325 w 2857500"/>
                <a:gd name="connsiteY30" fmla="*/ 1133475 h 1866900"/>
                <a:gd name="connsiteX31" fmla="*/ 2857500 w 2857500"/>
                <a:gd name="connsiteY31" fmla="*/ 838200 h 1866900"/>
                <a:gd name="connsiteX32" fmla="*/ 2771775 w 2857500"/>
                <a:gd name="connsiteY32" fmla="*/ 561975 h 1866900"/>
                <a:gd name="connsiteX33" fmla="*/ 2819400 w 2857500"/>
                <a:gd name="connsiteY33" fmla="*/ 381000 h 1866900"/>
                <a:gd name="connsiteX34" fmla="*/ 2628900 w 2857500"/>
                <a:gd name="connsiteY34" fmla="*/ 200025 h 1866900"/>
                <a:gd name="connsiteX35" fmla="*/ 2466975 w 2857500"/>
                <a:gd name="connsiteY35" fmla="*/ 85725 h 1866900"/>
                <a:gd name="connsiteX36" fmla="*/ 2105025 w 2857500"/>
                <a:gd name="connsiteY36" fmla="*/ 0 h 1866900"/>
                <a:gd name="connsiteX37" fmla="*/ 1943100 w 2857500"/>
                <a:gd name="connsiteY37" fmla="*/ 0 h 1866900"/>
                <a:gd name="connsiteX38" fmla="*/ 1819275 w 2857500"/>
                <a:gd name="connsiteY38" fmla="*/ 19050 h 1866900"/>
                <a:gd name="connsiteX39" fmla="*/ 1533525 w 2857500"/>
                <a:gd name="connsiteY39" fmla="*/ 104775 h 1866900"/>
                <a:gd name="connsiteX40" fmla="*/ 1190625 w 2857500"/>
                <a:gd name="connsiteY40" fmla="*/ 85725 h 1866900"/>
                <a:gd name="connsiteX41" fmla="*/ 990600 w 2857500"/>
                <a:gd name="connsiteY41" fmla="*/ 200025 h 1866900"/>
                <a:gd name="connsiteX42" fmla="*/ 771525 w 2857500"/>
                <a:gd name="connsiteY42" fmla="*/ 342900 h 1866900"/>
                <a:gd name="connsiteX43" fmla="*/ 476250 w 2857500"/>
                <a:gd name="connsiteY43" fmla="*/ 504825 h 1866900"/>
                <a:gd name="connsiteX44" fmla="*/ 190500 w 2857500"/>
                <a:gd name="connsiteY44" fmla="*/ 638175 h 1866900"/>
                <a:gd name="connsiteX45" fmla="*/ 66675 w 2857500"/>
                <a:gd name="connsiteY45" fmla="*/ 819150 h 1866900"/>
                <a:gd name="connsiteX46" fmla="*/ 0 w 2857500"/>
                <a:gd name="connsiteY46" fmla="*/ 1028700 h 1866900"/>
                <a:gd name="connsiteX47" fmla="*/ 0 w 2857500"/>
                <a:gd name="connsiteY47" fmla="*/ 1095375 h 1866900"/>
                <a:gd name="connsiteX48" fmla="*/ 123825 w 2857500"/>
                <a:gd name="connsiteY48" fmla="*/ 1247775 h 1866900"/>
                <a:gd name="connsiteX49" fmla="*/ 266700 w 2857500"/>
                <a:gd name="connsiteY49" fmla="*/ 1343025 h 1866900"/>
                <a:gd name="connsiteX50" fmla="*/ 466725 w 2857500"/>
                <a:gd name="connsiteY50" fmla="*/ 1400175 h 1866900"/>
                <a:gd name="connsiteX51" fmla="*/ 561975 w 2857500"/>
                <a:gd name="connsiteY51" fmla="*/ 1323975 h 1866900"/>
                <a:gd name="connsiteX52" fmla="*/ 438150 w 2857500"/>
                <a:gd name="connsiteY52" fmla="*/ 1162050 h 1866900"/>
                <a:gd name="connsiteX53" fmla="*/ 466725 w 2857500"/>
                <a:gd name="connsiteY53" fmla="*/ 1076325 h 1866900"/>
                <a:gd name="connsiteX0" fmla="*/ 466725 w 2819400"/>
                <a:gd name="connsiteY0" fmla="*/ 1076325 h 1866900"/>
                <a:gd name="connsiteX1" fmla="*/ 561975 w 2819400"/>
                <a:gd name="connsiteY1" fmla="*/ 990600 h 1866900"/>
                <a:gd name="connsiteX2" fmla="*/ 704850 w 2819400"/>
                <a:gd name="connsiteY2" fmla="*/ 847725 h 1866900"/>
                <a:gd name="connsiteX3" fmla="*/ 914400 w 2819400"/>
                <a:gd name="connsiteY3" fmla="*/ 809625 h 1866900"/>
                <a:gd name="connsiteX4" fmla="*/ 1038225 w 2819400"/>
                <a:gd name="connsiteY4" fmla="*/ 676275 h 1866900"/>
                <a:gd name="connsiteX5" fmla="*/ 1219200 w 2819400"/>
                <a:gd name="connsiteY5" fmla="*/ 561975 h 1866900"/>
                <a:gd name="connsiteX6" fmla="*/ 1419225 w 2819400"/>
                <a:gd name="connsiteY6" fmla="*/ 447675 h 1866900"/>
                <a:gd name="connsiteX7" fmla="*/ 1666875 w 2819400"/>
                <a:gd name="connsiteY7" fmla="*/ 295275 h 1866900"/>
                <a:gd name="connsiteX8" fmla="*/ 1914525 w 2819400"/>
                <a:gd name="connsiteY8" fmla="*/ 276225 h 1866900"/>
                <a:gd name="connsiteX9" fmla="*/ 2105025 w 2819400"/>
                <a:gd name="connsiteY9" fmla="*/ 266700 h 1866900"/>
                <a:gd name="connsiteX10" fmla="*/ 2266950 w 2819400"/>
                <a:gd name="connsiteY10" fmla="*/ 295275 h 1866900"/>
                <a:gd name="connsiteX11" fmla="*/ 2333625 w 2819400"/>
                <a:gd name="connsiteY11" fmla="*/ 342900 h 1866900"/>
                <a:gd name="connsiteX12" fmla="*/ 2466975 w 2819400"/>
                <a:gd name="connsiteY12" fmla="*/ 514350 h 1866900"/>
                <a:gd name="connsiteX13" fmla="*/ 2524125 w 2819400"/>
                <a:gd name="connsiteY13" fmla="*/ 723900 h 1866900"/>
                <a:gd name="connsiteX14" fmla="*/ 2457450 w 2819400"/>
                <a:gd name="connsiteY14" fmla="*/ 962025 h 1866900"/>
                <a:gd name="connsiteX15" fmla="*/ 2219325 w 2819400"/>
                <a:gd name="connsiteY15" fmla="*/ 1143000 h 1866900"/>
                <a:gd name="connsiteX16" fmla="*/ 2019300 w 2819400"/>
                <a:gd name="connsiteY16" fmla="*/ 1228725 h 1866900"/>
                <a:gd name="connsiteX17" fmla="*/ 1800225 w 2819400"/>
                <a:gd name="connsiteY17" fmla="*/ 1352550 h 1866900"/>
                <a:gd name="connsiteX18" fmla="*/ 1609725 w 2819400"/>
                <a:gd name="connsiteY18" fmla="*/ 1495425 h 1866900"/>
                <a:gd name="connsiteX19" fmla="*/ 1390650 w 2819400"/>
                <a:gd name="connsiteY19" fmla="*/ 1647825 h 1866900"/>
                <a:gd name="connsiteX20" fmla="*/ 1266825 w 2819400"/>
                <a:gd name="connsiteY20" fmla="*/ 1771650 h 1866900"/>
                <a:gd name="connsiteX21" fmla="*/ 1114425 w 2819400"/>
                <a:gd name="connsiteY21" fmla="*/ 1771650 h 1866900"/>
                <a:gd name="connsiteX22" fmla="*/ 904875 w 2819400"/>
                <a:gd name="connsiteY22" fmla="*/ 1600200 h 1866900"/>
                <a:gd name="connsiteX23" fmla="*/ 933450 w 2819400"/>
                <a:gd name="connsiteY23" fmla="*/ 1733550 h 1866900"/>
                <a:gd name="connsiteX24" fmla="*/ 1171575 w 2819400"/>
                <a:gd name="connsiteY24" fmla="*/ 1866900 h 1866900"/>
                <a:gd name="connsiteX25" fmla="*/ 1419225 w 2819400"/>
                <a:gd name="connsiteY25" fmla="*/ 1790700 h 1866900"/>
                <a:gd name="connsiteX26" fmla="*/ 1628775 w 2819400"/>
                <a:gd name="connsiteY26" fmla="*/ 1609725 h 1866900"/>
                <a:gd name="connsiteX27" fmla="*/ 1828800 w 2819400"/>
                <a:gd name="connsiteY27" fmla="*/ 1438275 h 1866900"/>
                <a:gd name="connsiteX28" fmla="*/ 2124075 w 2819400"/>
                <a:gd name="connsiteY28" fmla="*/ 1285875 h 1866900"/>
                <a:gd name="connsiteX29" fmla="*/ 2333625 w 2819400"/>
                <a:gd name="connsiteY29" fmla="*/ 1209675 h 1866900"/>
                <a:gd name="connsiteX30" fmla="*/ 2600325 w 2819400"/>
                <a:gd name="connsiteY30" fmla="*/ 1133475 h 1866900"/>
                <a:gd name="connsiteX31" fmla="*/ 2781300 w 2819400"/>
                <a:gd name="connsiteY31" fmla="*/ 857250 h 1866900"/>
                <a:gd name="connsiteX32" fmla="*/ 2771775 w 2819400"/>
                <a:gd name="connsiteY32" fmla="*/ 561975 h 1866900"/>
                <a:gd name="connsiteX33" fmla="*/ 2819400 w 2819400"/>
                <a:gd name="connsiteY33" fmla="*/ 381000 h 1866900"/>
                <a:gd name="connsiteX34" fmla="*/ 2628900 w 2819400"/>
                <a:gd name="connsiteY34" fmla="*/ 200025 h 1866900"/>
                <a:gd name="connsiteX35" fmla="*/ 2466975 w 2819400"/>
                <a:gd name="connsiteY35" fmla="*/ 85725 h 1866900"/>
                <a:gd name="connsiteX36" fmla="*/ 2105025 w 2819400"/>
                <a:gd name="connsiteY36" fmla="*/ 0 h 1866900"/>
                <a:gd name="connsiteX37" fmla="*/ 1943100 w 2819400"/>
                <a:gd name="connsiteY37" fmla="*/ 0 h 1866900"/>
                <a:gd name="connsiteX38" fmla="*/ 1819275 w 2819400"/>
                <a:gd name="connsiteY38" fmla="*/ 19050 h 1866900"/>
                <a:gd name="connsiteX39" fmla="*/ 1533525 w 2819400"/>
                <a:gd name="connsiteY39" fmla="*/ 104775 h 1866900"/>
                <a:gd name="connsiteX40" fmla="*/ 1190625 w 2819400"/>
                <a:gd name="connsiteY40" fmla="*/ 85725 h 1866900"/>
                <a:gd name="connsiteX41" fmla="*/ 990600 w 2819400"/>
                <a:gd name="connsiteY41" fmla="*/ 200025 h 1866900"/>
                <a:gd name="connsiteX42" fmla="*/ 771525 w 2819400"/>
                <a:gd name="connsiteY42" fmla="*/ 342900 h 1866900"/>
                <a:gd name="connsiteX43" fmla="*/ 476250 w 2819400"/>
                <a:gd name="connsiteY43" fmla="*/ 504825 h 1866900"/>
                <a:gd name="connsiteX44" fmla="*/ 190500 w 2819400"/>
                <a:gd name="connsiteY44" fmla="*/ 638175 h 1866900"/>
                <a:gd name="connsiteX45" fmla="*/ 66675 w 2819400"/>
                <a:gd name="connsiteY45" fmla="*/ 819150 h 1866900"/>
                <a:gd name="connsiteX46" fmla="*/ 0 w 2819400"/>
                <a:gd name="connsiteY46" fmla="*/ 1028700 h 1866900"/>
                <a:gd name="connsiteX47" fmla="*/ 0 w 2819400"/>
                <a:gd name="connsiteY47" fmla="*/ 1095375 h 1866900"/>
                <a:gd name="connsiteX48" fmla="*/ 123825 w 2819400"/>
                <a:gd name="connsiteY48" fmla="*/ 1247775 h 1866900"/>
                <a:gd name="connsiteX49" fmla="*/ 266700 w 2819400"/>
                <a:gd name="connsiteY49" fmla="*/ 1343025 h 1866900"/>
                <a:gd name="connsiteX50" fmla="*/ 466725 w 2819400"/>
                <a:gd name="connsiteY50" fmla="*/ 1400175 h 1866900"/>
                <a:gd name="connsiteX51" fmla="*/ 561975 w 2819400"/>
                <a:gd name="connsiteY51" fmla="*/ 1323975 h 1866900"/>
                <a:gd name="connsiteX52" fmla="*/ 438150 w 2819400"/>
                <a:gd name="connsiteY52" fmla="*/ 1162050 h 1866900"/>
                <a:gd name="connsiteX53" fmla="*/ 466725 w 2819400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190625 w 2828925"/>
                <a:gd name="connsiteY40" fmla="*/ 85725 h 1866900"/>
                <a:gd name="connsiteX41" fmla="*/ 990600 w 2828925"/>
                <a:gd name="connsiteY41" fmla="*/ 200025 h 1866900"/>
                <a:gd name="connsiteX42" fmla="*/ 771525 w 2828925"/>
                <a:gd name="connsiteY42" fmla="*/ 342900 h 1866900"/>
                <a:gd name="connsiteX43" fmla="*/ 476250 w 2828925"/>
                <a:gd name="connsiteY43" fmla="*/ 504825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19200 w 2828925"/>
                <a:gd name="connsiteY40" fmla="*/ 161925 h 1866900"/>
                <a:gd name="connsiteX41" fmla="*/ 990600 w 2828925"/>
                <a:gd name="connsiteY41" fmla="*/ 200025 h 1866900"/>
                <a:gd name="connsiteX42" fmla="*/ 771525 w 2828925"/>
                <a:gd name="connsiteY42" fmla="*/ 342900 h 1866900"/>
                <a:gd name="connsiteX43" fmla="*/ 476250 w 2828925"/>
                <a:gd name="connsiteY43" fmla="*/ 504825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19200 w 2828925"/>
                <a:gd name="connsiteY40" fmla="*/ 161925 h 1866900"/>
                <a:gd name="connsiteX41" fmla="*/ 1019175 w 2828925"/>
                <a:gd name="connsiteY41" fmla="*/ 266700 h 1866900"/>
                <a:gd name="connsiteX42" fmla="*/ 771525 w 2828925"/>
                <a:gd name="connsiteY42" fmla="*/ 342900 h 1866900"/>
                <a:gd name="connsiteX43" fmla="*/ 476250 w 2828925"/>
                <a:gd name="connsiteY43" fmla="*/ 504825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19200 w 2828925"/>
                <a:gd name="connsiteY40" fmla="*/ 161925 h 1866900"/>
                <a:gd name="connsiteX41" fmla="*/ 1019175 w 2828925"/>
                <a:gd name="connsiteY41" fmla="*/ 266700 h 1866900"/>
                <a:gd name="connsiteX42" fmla="*/ 828675 w 2828925"/>
                <a:gd name="connsiteY42" fmla="*/ 457200 h 1866900"/>
                <a:gd name="connsiteX43" fmla="*/ 476250 w 2828925"/>
                <a:gd name="connsiteY43" fmla="*/ 504825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19200 w 2828925"/>
                <a:gd name="connsiteY40" fmla="*/ 161925 h 1866900"/>
                <a:gd name="connsiteX41" fmla="*/ 1057275 w 2828925"/>
                <a:gd name="connsiteY41" fmla="*/ 266700 h 1866900"/>
                <a:gd name="connsiteX42" fmla="*/ 828675 w 2828925"/>
                <a:gd name="connsiteY42" fmla="*/ 457200 h 1866900"/>
                <a:gd name="connsiteX43" fmla="*/ 476250 w 2828925"/>
                <a:gd name="connsiteY43" fmla="*/ 504825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47775 w 2828925"/>
                <a:gd name="connsiteY40" fmla="*/ 161925 h 1866900"/>
                <a:gd name="connsiteX41" fmla="*/ 1057275 w 2828925"/>
                <a:gd name="connsiteY41" fmla="*/ 266700 h 1866900"/>
                <a:gd name="connsiteX42" fmla="*/ 828675 w 2828925"/>
                <a:gd name="connsiteY42" fmla="*/ 457200 h 1866900"/>
                <a:gd name="connsiteX43" fmla="*/ 476250 w 2828925"/>
                <a:gd name="connsiteY43" fmla="*/ 504825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47775 w 2828925"/>
                <a:gd name="connsiteY40" fmla="*/ 161925 h 1866900"/>
                <a:gd name="connsiteX41" fmla="*/ 1057275 w 2828925"/>
                <a:gd name="connsiteY41" fmla="*/ 266700 h 1866900"/>
                <a:gd name="connsiteX42" fmla="*/ 828675 w 2828925"/>
                <a:gd name="connsiteY42" fmla="*/ 457200 h 1866900"/>
                <a:gd name="connsiteX43" fmla="*/ 485775 w 2828925"/>
                <a:gd name="connsiteY43" fmla="*/ 533400 h 1866900"/>
                <a:gd name="connsiteX44" fmla="*/ 190500 w 2828925"/>
                <a:gd name="connsiteY44" fmla="*/ 6381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47775 w 2828925"/>
                <a:gd name="connsiteY40" fmla="*/ 161925 h 1866900"/>
                <a:gd name="connsiteX41" fmla="*/ 1057275 w 2828925"/>
                <a:gd name="connsiteY41" fmla="*/ 266700 h 1866900"/>
                <a:gd name="connsiteX42" fmla="*/ 828675 w 2828925"/>
                <a:gd name="connsiteY42" fmla="*/ 457200 h 1866900"/>
                <a:gd name="connsiteX43" fmla="*/ 485775 w 2828925"/>
                <a:gd name="connsiteY43" fmla="*/ 533400 h 1866900"/>
                <a:gd name="connsiteX44" fmla="*/ 266700 w 2828925"/>
                <a:gd name="connsiteY44" fmla="*/ 714375 h 1866900"/>
                <a:gd name="connsiteX45" fmla="*/ 66675 w 2828925"/>
                <a:gd name="connsiteY45" fmla="*/ 8191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47775 w 2828925"/>
                <a:gd name="connsiteY40" fmla="*/ 161925 h 1866900"/>
                <a:gd name="connsiteX41" fmla="*/ 1057275 w 2828925"/>
                <a:gd name="connsiteY41" fmla="*/ 266700 h 1866900"/>
                <a:gd name="connsiteX42" fmla="*/ 828675 w 2828925"/>
                <a:gd name="connsiteY42" fmla="*/ 457200 h 1866900"/>
                <a:gd name="connsiteX43" fmla="*/ 485775 w 2828925"/>
                <a:gd name="connsiteY43" fmla="*/ 533400 h 1866900"/>
                <a:gd name="connsiteX44" fmla="*/ 266700 w 2828925"/>
                <a:gd name="connsiteY44" fmla="*/ 714375 h 1866900"/>
                <a:gd name="connsiteX45" fmla="*/ 123825 w 2828925"/>
                <a:gd name="connsiteY45" fmla="*/ 857250 h 1866900"/>
                <a:gd name="connsiteX46" fmla="*/ 0 w 2828925"/>
                <a:gd name="connsiteY46" fmla="*/ 1028700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466725 w 2828925"/>
                <a:gd name="connsiteY0" fmla="*/ 1076325 h 1866900"/>
                <a:gd name="connsiteX1" fmla="*/ 561975 w 2828925"/>
                <a:gd name="connsiteY1" fmla="*/ 990600 h 1866900"/>
                <a:gd name="connsiteX2" fmla="*/ 704850 w 2828925"/>
                <a:gd name="connsiteY2" fmla="*/ 847725 h 1866900"/>
                <a:gd name="connsiteX3" fmla="*/ 914400 w 2828925"/>
                <a:gd name="connsiteY3" fmla="*/ 809625 h 1866900"/>
                <a:gd name="connsiteX4" fmla="*/ 1038225 w 2828925"/>
                <a:gd name="connsiteY4" fmla="*/ 676275 h 1866900"/>
                <a:gd name="connsiteX5" fmla="*/ 1219200 w 2828925"/>
                <a:gd name="connsiteY5" fmla="*/ 561975 h 1866900"/>
                <a:gd name="connsiteX6" fmla="*/ 1419225 w 2828925"/>
                <a:gd name="connsiteY6" fmla="*/ 447675 h 1866900"/>
                <a:gd name="connsiteX7" fmla="*/ 1666875 w 2828925"/>
                <a:gd name="connsiteY7" fmla="*/ 295275 h 1866900"/>
                <a:gd name="connsiteX8" fmla="*/ 1914525 w 2828925"/>
                <a:gd name="connsiteY8" fmla="*/ 276225 h 1866900"/>
                <a:gd name="connsiteX9" fmla="*/ 2105025 w 2828925"/>
                <a:gd name="connsiteY9" fmla="*/ 266700 h 1866900"/>
                <a:gd name="connsiteX10" fmla="*/ 2266950 w 2828925"/>
                <a:gd name="connsiteY10" fmla="*/ 295275 h 1866900"/>
                <a:gd name="connsiteX11" fmla="*/ 2333625 w 2828925"/>
                <a:gd name="connsiteY11" fmla="*/ 342900 h 1866900"/>
                <a:gd name="connsiteX12" fmla="*/ 2466975 w 2828925"/>
                <a:gd name="connsiteY12" fmla="*/ 514350 h 1866900"/>
                <a:gd name="connsiteX13" fmla="*/ 2524125 w 2828925"/>
                <a:gd name="connsiteY13" fmla="*/ 723900 h 1866900"/>
                <a:gd name="connsiteX14" fmla="*/ 2457450 w 2828925"/>
                <a:gd name="connsiteY14" fmla="*/ 962025 h 1866900"/>
                <a:gd name="connsiteX15" fmla="*/ 2219325 w 2828925"/>
                <a:gd name="connsiteY15" fmla="*/ 1143000 h 1866900"/>
                <a:gd name="connsiteX16" fmla="*/ 2019300 w 2828925"/>
                <a:gd name="connsiteY16" fmla="*/ 1228725 h 1866900"/>
                <a:gd name="connsiteX17" fmla="*/ 1800225 w 2828925"/>
                <a:gd name="connsiteY17" fmla="*/ 1352550 h 1866900"/>
                <a:gd name="connsiteX18" fmla="*/ 1609725 w 2828925"/>
                <a:gd name="connsiteY18" fmla="*/ 1495425 h 1866900"/>
                <a:gd name="connsiteX19" fmla="*/ 1390650 w 2828925"/>
                <a:gd name="connsiteY19" fmla="*/ 1647825 h 1866900"/>
                <a:gd name="connsiteX20" fmla="*/ 1266825 w 2828925"/>
                <a:gd name="connsiteY20" fmla="*/ 1771650 h 1866900"/>
                <a:gd name="connsiteX21" fmla="*/ 1114425 w 2828925"/>
                <a:gd name="connsiteY21" fmla="*/ 1771650 h 1866900"/>
                <a:gd name="connsiteX22" fmla="*/ 904875 w 2828925"/>
                <a:gd name="connsiteY22" fmla="*/ 1600200 h 1866900"/>
                <a:gd name="connsiteX23" fmla="*/ 933450 w 2828925"/>
                <a:gd name="connsiteY23" fmla="*/ 1733550 h 1866900"/>
                <a:gd name="connsiteX24" fmla="*/ 1171575 w 2828925"/>
                <a:gd name="connsiteY24" fmla="*/ 1866900 h 1866900"/>
                <a:gd name="connsiteX25" fmla="*/ 1419225 w 2828925"/>
                <a:gd name="connsiteY25" fmla="*/ 1790700 h 1866900"/>
                <a:gd name="connsiteX26" fmla="*/ 1628775 w 2828925"/>
                <a:gd name="connsiteY26" fmla="*/ 1609725 h 1866900"/>
                <a:gd name="connsiteX27" fmla="*/ 1828800 w 2828925"/>
                <a:gd name="connsiteY27" fmla="*/ 1438275 h 1866900"/>
                <a:gd name="connsiteX28" fmla="*/ 2124075 w 2828925"/>
                <a:gd name="connsiteY28" fmla="*/ 1285875 h 1866900"/>
                <a:gd name="connsiteX29" fmla="*/ 2333625 w 2828925"/>
                <a:gd name="connsiteY29" fmla="*/ 1209675 h 1866900"/>
                <a:gd name="connsiteX30" fmla="*/ 2600325 w 2828925"/>
                <a:gd name="connsiteY30" fmla="*/ 1133475 h 1866900"/>
                <a:gd name="connsiteX31" fmla="*/ 2781300 w 2828925"/>
                <a:gd name="connsiteY31" fmla="*/ 857250 h 1866900"/>
                <a:gd name="connsiteX32" fmla="*/ 2828925 w 2828925"/>
                <a:gd name="connsiteY32" fmla="*/ 571500 h 1866900"/>
                <a:gd name="connsiteX33" fmla="*/ 2819400 w 2828925"/>
                <a:gd name="connsiteY33" fmla="*/ 381000 h 1866900"/>
                <a:gd name="connsiteX34" fmla="*/ 2628900 w 2828925"/>
                <a:gd name="connsiteY34" fmla="*/ 200025 h 1866900"/>
                <a:gd name="connsiteX35" fmla="*/ 2466975 w 2828925"/>
                <a:gd name="connsiteY35" fmla="*/ 85725 h 1866900"/>
                <a:gd name="connsiteX36" fmla="*/ 2105025 w 2828925"/>
                <a:gd name="connsiteY36" fmla="*/ 0 h 1866900"/>
                <a:gd name="connsiteX37" fmla="*/ 1943100 w 2828925"/>
                <a:gd name="connsiteY37" fmla="*/ 0 h 1866900"/>
                <a:gd name="connsiteX38" fmla="*/ 1819275 w 2828925"/>
                <a:gd name="connsiteY38" fmla="*/ 19050 h 1866900"/>
                <a:gd name="connsiteX39" fmla="*/ 1533525 w 2828925"/>
                <a:gd name="connsiteY39" fmla="*/ 104775 h 1866900"/>
                <a:gd name="connsiteX40" fmla="*/ 1247775 w 2828925"/>
                <a:gd name="connsiteY40" fmla="*/ 161925 h 1866900"/>
                <a:gd name="connsiteX41" fmla="*/ 1057275 w 2828925"/>
                <a:gd name="connsiteY41" fmla="*/ 266700 h 1866900"/>
                <a:gd name="connsiteX42" fmla="*/ 828675 w 2828925"/>
                <a:gd name="connsiteY42" fmla="*/ 457200 h 1866900"/>
                <a:gd name="connsiteX43" fmla="*/ 485775 w 2828925"/>
                <a:gd name="connsiteY43" fmla="*/ 533400 h 1866900"/>
                <a:gd name="connsiteX44" fmla="*/ 266700 w 2828925"/>
                <a:gd name="connsiteY44" fmla="*/ 714375 h 1866900"/>
                <a:gd name="connsiteX45" fmla="*/ 123825 w 2828925"/>
                <a:gd name="connsiteY45" fmla="*/ 857250 h 1866900"/>
                <a:gd name="connsiteX46" fmla="*/ 114300 w 2828925"/>
                <a:gd name="connsiteY46" fmla="*/ 1038225 h 1866900"/>
                <a:gd name="connsiteX47" fmla="*/ 0 w 2828925"/>
                <a:gd name="connsiteY47" fmla="*/ 1095375 h 1866900"/>
                <a:gd name="connsiteX48" fmla="*/ 123825 w 2828925"/>
                <a:gd name="connsiteY48" fmla="*/ 1247775 h 1866900"/>
                <a:gd name="connsiteX49" fmla="*/ 266700 w 2828925"/>
                <a:gd name="connsiteY49" fmla="*/ 1343025 h 1866900"/>
                <a:gd name="connsiteX50" fmla="*/ 466725 w 2828925"/>
                <a:gd name="connsiteY50" fmla="*/ 1400175 h 1866900"/>
                <a:gd name="connsiteX51" fmla="*/ 561975 w 2828925"/>
                <a:gd name="connsiteY51" fmla="*/ 1323975 h 1866900"/>
                <a:gd name="connsiteX52" fmla="*/ 438150 w 2828925"/>
                <a:gd name="connsiteY52" fmla="*/ 1162050 h 1866900"/>
                <a:gd name="connsiteX53" fmla="*/ 466725 w 2828925"/>
                <a:gd name="connsiteY53" fmla="*/ 1076325 h 1866900"/>
                <a:gd name="connsiteX0" fmla="*/ 361950 w 2724150"/>
                <a:gd name="connsiteY0" fmla="*/ 1076325 h 1866900"/>
                <a:gd name="connsiteX1" fmla="*/ 457200 w 2724150"/>
                <a:gd name="connsiteY1" fmla="*/ 990600 h 1866900"/>
                <a:gd name="connsiteX2" fmla="*/ 600075 w 2724150"/>
                <a:gd name="connsiteY2" fmla="*/ 847725 h 1866900"/>
                <a:gd name="connsiteX3" fmla="*/ 809625 w 2724150"/>
                <a:gd name="connsiteY3" fmla="*/ 809625 h 1866900"/>
                <a:gd name="connsiteX4" fmla="*/ 933450 w 2724150"/>
                <a:gd name="connsiteY4" fmla="*/ 676275 h 1866900"/>
                <a:gd name="connsiteX5" fmla="*/ 1114425 w 2724150"/>
                <a:gd name="connsiteY5" fmla="*/ 561975 h 1866900"/>
                <a:gd name="connsiteX6" fmla="*/ 1314450 w 2724150"/>
                <a:gd name="connsiteY6" fmla="*/ 447675 h 1866900"/>
                <a:gd name="connsiteX7" fmla="*/ 1562100 w 2724150"/>
                <a:gd name="connsiteY7" fmla="*/ 295275 h 1866900"/>
                <a:gd name="connsiteX8" fmla="*/ 1809750 w 2724150"/>
                <a:gd name="connsiteY8" fmla="*/ 276225 h 1866900"/>
                <a:gd name="connsiteX9" fmla="*/ 2000250 w 2724150"/>
                <a:gd name="connsiteY9" fmla="*/ 266700 h 1866900"/>
                <a:gd name="connsiteX10" fmla="*/ 2162175 w 2724150"/>
                <a:gd name="connsiteY10" fmla="*/ 295275 h 1866900"/>
                <a:gd name="connsiteX11" fmla="*/ 2228850 w 2724150"/>
                <a:gd name="connsiteY11" fmla="*/ 342900 h 1866900"/>
                <a:gd name="connsiteX12" fmla="*/ 2362200 w 2724150"/>
                <a:gd name="connsiteY12" fmla="*/ 514350 h 1866900"/>
                <a:gd name="connsiteX13" fmla="*/ 2419350 w 2724150"/>
                <a:gd name="connsiteY13" fmla="*/ 723900 h 1866900"/>
                <a:gd name="connsiteX14" fmla="*/ 2352675 w 2724150"/>
                <a:gd name="connsiteY14" fmla="*/ 962025 h 1866900"/>
                <a:gd name="connsiteX15" fmla="*/ 2114550 w 2724150"/>
                <a:gd name="connsiteY15" fmla="*/ 1143000 h 1866900"/>
                <a:gd name="connsiteX16" fmla="*/ 1914525 w 2724150"/>
                <a:gd name="connsiteY16" fmla="*/ 1228725 h 1866900"/>
                <a:gd name="connsiteX17" fmla="*/ 1695450 w 2724150"/>
                <a:gd name="connsiteY17" fmla="*/ 1352550 h 1866900"/>
                <a:gd name="connsiteX18" fmla="*/ 1504950 w 2724150"/>
                <a:gd name="connsiteY18" fmla="*/ 1495425 h 1866900"/>
                <a:gd name="connsiteX19" fmla="*/ 1285875 w 2724150"/>
                <a:gd name="connsiteY19" fmla="*/ 1647825 h 1866900"/>
                <a:gd name="connsiteX20" fmla="*/ 1162050 w 2724150"/>
                <a:gd name="connsiteY20" fmla="*/ 1771650 h 1866900"/>
                <a:gd name="connsiteX21" fmla="*/ 1009650 w 2724150"/>
                <a:gd name="connsiteY21" fmla="*/ 1771650 h 1866900"/>
                <a:gd name="connsiteX22" fmla="*/ 800100 w 2724150"/>
                <a:gd name="connsiteY22" fmla="*/ 1600200 h 1866900"/>
                <a:gd name="connsiteX23" fmla="*/ 828675 w 2724150"/>
                <a:gd name="connsiteY23" fmla="*/ 1733550 h 1866900"/>
                <a:gd name="connsiteX24" fmla="*/ 1066800 w 2724150"/>
                <a:gd name="connsiteY24" fmla="*/ 1866900 h 1866900"/>
                <a:gd name="connsiteX25" fmla="*/ 1314450 w 2724150"/>
                <a:gd name="connsiteY25" fmla="*/ 1790700 h 1866900"/>
                <a:gd name="connsiteX26" fmla="*/ 1524000 w 2724150"/>
                <a:gd name="connsiteY26" fmla="*/ 1609725 h 1866900"/>
                <a:gd name="connsiteX27" fmla="*/ 1724025 w 2724150"/>
                <a:gd name="connsiteY27" fmla="*/ 1438275 h 1866900"/>
                <a:gd name="connsiteX28" fmla="*/ 2019300 w 2724150"/>
                <a:gd name="connsiteY28" fmla="*/ 1285875 h 1866900"/>
                <a:gd name="connsiteX29" fmla="*/ 2228850 w 2724150"/>
                <a:gd name="connsiteY29" fmla="*/ 1209675 h 1866900"/>
                <a:gd name="connsiteX30" fmla="*/ 2495550 w 2724150"/>
                <a:gd name="connsiteY30" fmla="*/ 1133475 h 1866900"/>
                <a:gd name="connsiteX31" fmla="*/ 2676525 w 2724150"/>
                <a:gd name="connsiteY31" fmla="*/ 857250 h 1866900"/>
                <a:gd name="connsiteX32" fmla="*/ 2724150 w 2724150"/>
                <a:gd name="connsiteY32" fmla="*/ 571500 h 1866900"/>
                <a:gd name="connsiteX33" fmla="*/ 2714625 w 2724150"/>
                <a:gd name="connsiteY33" fmla="*/ 381000 h 1866900"/>
                <a:gd name="connsiteX34" fmla="*/ 2524125 w 2724150"/>
                <a:gd name="connsiteY34" fmla="*/ 200025 h 1866900"/>
                <a:gd name="connsiteX35" fmla="*/ 2362200 w 2724150"/>
                <a:gd name="connsiteY35" fmla="*/ 85725 h 1866900"/>
                <a:gd name="connsiteX36" fmla="*/ 2000250 w 2724150"/>
                <a:gd name="connsiteY36" fmla="*/ 0 h 1866900"/>
                <a:gd name="connsiteX37" fmla="*/ 1838325 w 2724150"/>
                <a:gd name="connsiteY37" fmla="*/ 0 h 1866900"/>
                <a:gd name="connsiteX38" fmla="*/ 1714500 w 2724150"/>
                <a:gd name="connsiteY38" fmla="*/ 19050 h 1866900"/>
                <a:gd name="connsiteX39" fmla="*/ 1428750 w 2724150"/>
                <a:gd name="connsiteY39" fmla="*/ 104775 h 1866900"/>
                <a:gd name="connsiteX40" fmla="*/ 1143000 w 2724150"/>
                <a:gd name="connsiteY40" fmla="*/ 161925 h 1866900"/>
                <a:gd name="connsiteX41" fmla="*/ 952500 w 2724150"/>
                <a:gd name="connsiteY41" fmla="*/ 266700 h 1866900"/>
                <a:gd name="connsiteX42" fmla="*/ 723900 w 2724150"/>
                <a:gd name="connsiteY42" fmla="*/ 457200 h 1866900"/>
                <a:gd name="connsiteX43" fmla="*/ 381000 w 2724150"/>
                <a:gd name="connsiteY43" fmla="*/ 533400 h 1866900"/>
                <a:gd name="connsiteX44" fmla="*/ 161925 w 2724150"/>
                <a:gd name="connsiteY44" fmla="*/ 714375 h 1866900"/>
                <a:gd name="connsiteX45" fmla="*/ 19050 w 2724150"/>
                <a:gd name="connsiteY45" fmla="*/ 857250 h 1866900"/>
                <a:gd name="connsiteX46" fmla="*/ 9525 w 2724150"/>
                <a:gd name="connsiteY46" fmla="*/ 1038225 h 1866900"/>
                <a:gd name="connsiteX47" fmla="*/ 0 w 2724150"/>
                <a:gd name="connsiteY47" fmla="*/ 1133475 h 1866900"/>
                <a:gd name="connsiteX48" fmla="*/ 19050 w 2724150"/>
                <a:gd name="connsiteY48" fmla="*/ 1247775 h 1866900"/>
                <a:gd name="connsiteX49" fmla="*/ 161925 w 2724150"/>
                <a:gd name="connsiteY49" fmla="*/ 1343025 h 1866900"/>
                <a:gd name="connsiteX50" fmla="*/ 361950 w 2724150"/>
                <a:gd name="connsiteY50" fmla="*/ 1400175 h 1866900"/>
                <a:gd name="connsiteX51" fmla="*/ 457200 w 2724150"/>
                <a:gd name="connsiteY51" fmla="*/ 1323975 h 1866900"/>
                <a:gd name="connsiteX52" fmla="*/ 333375 w 2724150"/>
                <a:gd name="connsiteY52" fmla="*/ 1162050 h 1866900"/>
                <a:gd name="connsiteX53" fmla="*/ 361950 w 2724150"/>
                <a:gd name="connsiteY53" fmla="*/ 1076325 h 1866900"/>
                <a:gd name="connsiteX0" fmla="*/ 361950 w 2724150"/>
                <a:gd name="connsiteY0" fmla="*/ 1076325 h 1866900"/>
                <a:gd name="connsiteX1" fmla="*/ 457200 w 2724150"/>
                <a:gd name="connsiteY1" fmla="*/ 990600 h 1866900"/>
                <a:gd name="connsiteX2" fmla="*/ 600075 w 2724150"/>
                <a:gd name="connsiteY2" fmla="*/ 847725 h 1866900"/>
                <a:gd name="connsiteX3" fmla="*/ 809625 w 2724150"/>
                <a:gd name="connsiteY3" fmla="*/ 809625 h 1866900"/>
                <a:gd name="connsiteX4" fmla="*/ 933450 w 2724150"/>
                <a:gd name="connsiteY4" fmla="*/ 676275 h 1866900"/>
                <a:gd name="connsiteX5" fmla="*/ 1114425 w 2724150"/>
                <a:gd name="connsiteY5" fmla="*/ 561975 h 1866900"/>
                <a:gd name="connsiteX6" fmla="*/ 1314450 w 2724150"/>
                <a:gd name="connsiteY6" fmla="*/ 447675 h 1866900"/>
                <a:gd name="connsiteX7" fmla="*/ 1562100 w 2724150"/>
                <a:gd name="connsiteY7" fmla="*/ 295275 h 1866900"/>
                <a:gd name="connsiteX8" fmla="*/ 1809750 w 2724150"/>
                <a:gd name="connsiteY8" fmla="*/ 276225 h 1866900"/>
                <a:gd name="connsiteX9" fmla="*/ 2000250 w 2724150"/>
                <a:gd name="connsiteY9" fmla="*/ 266700 h 1866900"/>
                <a:gd name="connsiteX10" fmla="*/ 2162175 w 2724150"/>
                <a:gd name="connsiteY10" fmla="*/ 295275 h 1866900"/>
                <a:gd name="connsiteX11" fmla="*/ 2228850 w 2724150"/>
                <a:gd name="connsiteY11" fmla="*/ 342900 h 1866900"/>
                <a:gd name="connsiteX12" fmla="*/ 2362200 w 2724150"/>
                <a:gd name="connsiteY12" fmla="*/ 514350 h 1866900"/>
                <a:gd name="connsiteX13" fmla="*/ 2419350 w 2724150"/>
                <a:gd name="connsiteY13" fmla="*/ 723900 h 1866900"/>
                <a:gd name="connsiteX14" fmla="*/ 2352675 w 2724150"/>
                <a:gd name="connsiteY14" fmla="*/ 962025 h 1866900"/>
                <a:gd name="connsiteX15" fmla="*/ 2114550 w 2724150"/>
                <a:gd name="connsiteY15" fmla="*/ 1143000 h 1866900"/>
                <a:gd name="connsiteX16" fmla="*/ 1914525 w 2724150"/>
                <a:gd name="connsiteY16" fmla="*/ 1228725 h 1866900"/>
                <a:gd name="connsiteX17" fmla="*/ 1695450 w 2724150"/>
                <a:gd name="connsiteY17" fmla="*/ 1352550 h 1866900"/>
                <a:gd name="connsiteX18" fmla="*/ 1504950 w 2724150"/>
                <a:gd name="connsiteY18" fmla="*/ 1495425 h 1866900"/>
                <a:gd name="connsiteX19" fmla="*/ 1285875 w 2724150"/>
                <a:gd name="connsiteY19" fmla="*/ 1647825 h 1866900"/>
                <a:gd name="connsiteX20" fmla="*/ 1162050 w 2724150"/>
                <a:gd name="connsiteY20" fmla="*/ 1771650 h 1866900"/>
                <a:gd name="connsiteX21" fmla="*/ 1009650 w 2724150"/>
                <a:gd name="connsiteY21" fmla="*/ 1771650 h 1866900"/>
                <a:gd name="connsiteX22" fmla="*/ 800100 w 2724150"/>
                <a:gd name="connsiteY22" fmla="*/ 1600200 h 1866900"/>
                <a:gd name="connsiteX23" fmla="*/ 828675 w 2724150"/>
                <a:gd name="connsiteY23" fmla="*/ 1733550 h 1866900"/>
                <a:gd name="connsiteX24" fmla="*/ 1066800 w 2724150"/>
                <a:gd name="connsiteY24" fmla="*/ 1866900 h 1866900"/>
                <a:gd name="connsiteX25" fmla="*/ 1314450 w 2724150"/>
                <a:gd name="connsiteY25" fmla="*/ 1790700 h 1866900"/>
                <a:gd name="connsiteX26" fmla="*/ 1524000 w 2724150"/>
                <a:gd name="connsiteY26" fmla="*/ 1609725 h 1866900"/>
                <a:gd name="connsiteX27" fmla="*/ 1724025 w 2724150"/>
                <a:gd name="connsiteY27" fmla="*/ 1438275 h 1866900"/>
                <a:gd name="connsiteX28" fmla="*/ 2019300 w 2724150"/>
                <a:gd name="connsiteY28" fmla="*/ 1285875 h 1866900"/>
                <a:gd name="connsiteX29" fmla="*/ 2228850 w 2724150"/>
                <a:gd name="connsiteY29" fmla="*/ 1209675 h 1866900"/>
                <a:gd name="connsiteX30" fmla="*/ 2495550 w 2724150"/>
                <a:gd name="connsiteY30" fmla="*/ 1133475 h 1866900"/>
                <a:gd name="connsiteX31" fmla="*/ 2676525 w 2724150"/>
                <a:gd name="connsiteY31" fmla="*/ 857250 h 1866900"/>
                <a:gd name="connsiteX32" fmla="*/ 2724150 w 2724150"/>
                <a:gd name="connsiteY32" fmla="*/ 571500 h 1866900"/>
                <a:gd name="connsiteX33" fmla="*/ 2714625 w 2724150"/>
                <a:gd name="connsiteY33" fmla="*/ 381000 h 1866900"/>
                <a:gd name="connsiteX34" fmla="*/ 2524125 w 2724150"/>
                <a:gd name="connsiteY34" fmla="*/ 200025 h 1866900"/>
                <a:gd name="connsiteX35" fmla="*/ 2362200 w 2724150"/>
                <a:gd name="connsiteY35" fmla="*/ 85725 h 1866900"/>
                <a:gd name="connsiteX36" fmla="*/ 2000250 w 2724150"/>
                <a:gd name="connsiteY36" fmla="*/ 0 h 1866900"/>
                <a:gd name="connsiteX37" fmla="*/ 1838325 w 2724150"/>
                <a:gd name="connsiteY37" fmla="*/ 0 h 1866900"/>
                <a:gd name="connsiteX38" fmla="*/ 1714500 w 2724150"/>
                <a:gd name="connsiteY38" fmla="*/ 19050 h 1866900"/>
                <a:gd name="connsiteX39" fmla="*/ 1428750 w 2724150"/>
                <a:gd name="connsiteY39" fmla="*/ 104775 h 1866900"/>
                <a:gd name="connsiteX40" fmla="*/ 1143000 w 2724150"/>
                <a:gd name="connsiteY40" fmla="*/ 161925 h 1866900"/>
                <a:gd name="connsiteX41" fmla="*/ 952500 w 2724150"/>
                <a:gd name="connsiteY41" fmla="*/ 266700 h 1866900"/>
                <a:gd name="connsiteX42" fmla="*/ 723900 w 2724150"/>
                <a:gd name="connsiteY42" fmla="*/ 457200 h 1866900"/>
                <a:gd name="connsiteX43" fmla="*/ 381000 w 2724150"/>
                <a:gd name="connsiteY43" fmla="*/ 533400 h 1866900"/>
                <a:gd name="connsiteX44" fmla="*/ 161925 w 2724150"/>
                <a:gd name="connsiteY44" fmla="*/ 714375 h 1866900"/>
                <a:gd name="connsiteX45" fmla="*/ 76200 w 2724150"/>
                <a:gd name="connsiteY45" fmla="*/ 895350 h 1866900"/>
                <a:gd name="connsiteX46" fmla="*/ 9525 w 2724150"/>
                <a:gd name="connsiteY46" fmla="*/ 1038225 h 1866900"/>
                <a:gd name="connsiteX47" fmla="*/ 0 w 2724150"/>
                <a:gd name="connsiteY47" fmla="*/ 1133475 h 1866900"/>
                <a:gd name="connsiteX48" fmla="*/ 19050 w 2724150"/>
                <a:gd name="connsiteY48" fmla="*/ 1247775 h 1866900"/>
                <a:gd name="connsiteX49" fmla="*/ 161925 w 2724150"/>
                <a:gd name="connsiteY49" fmla="*/ 1343025 h 1866900"/>
                <a:gd name="connsiteX50" fmla="*/ 361950 w 2724150"/>
                <a:gd name="connsiteY50" fmla="*/ 1400175 h 1866900"/>
                <a:gd name="connsiteX51" fmla="*/ 457200 w 2724150"/>
                <a:gd name="connsiteY51" fmla="*/ 1323975 h 1866900"/>
                <a:gd name="connsiteX52" fmla="*/ 333375 w 2724150"/>
                <a:gd name="connsiteY52" fmla="*/ 1162050 h 1866900"/>
                <a:gd name="connsiteX53" fmla="*/ 361950 w 2724150"/>
                <a:gd name="connsiteY53" fmla="*/ 1076325 h 1866900"/>
                <a:gd name="connsiteX0" fmla="*/ 361950 w 2724150"/>
                <a:gd name="connsiteY0" fmla="*/ 1076325 h 1866900"/>
                <a:gd name="connsiteX1" fmla="*/ 457200 w 2724150"/>
                <a:gd name="connsiteY1" fmla="*/ 990600 h 1866900"/>
                <a:gd name="connsiteX2" fmla="*/ 600075 w 2724150"/>
                <a:gd name="connsiteY2" fmla="*/ 847725 h 1866900"/>
                <a:gd name="connsiteX3" fmla="*/ 809625 w 2724150"/>
                <a:gd name="connsiteY3" fmla="*/ 809625 h 1866900"/>
                <a:gd name="connsiteX4" fmla="*/ 933450 w 2724150"/>
                <a:gd name="connsiteY4" fmla="*/ 676275 h 1866900"/>
                <a:gd name="connsiteX5" fmla="*/ 1114425 w 2724150"/>
                <a:gd name="connsiteY5" fmla="*/ 561975 h 1866900"/>
                <a:gd name="connsiteX6" fmla="*/ 1314450 w 2724150"/>
                <a:gd name="connsiteY6" fmla="*/ 447675 h 1866900"/>
                <a:gd name="connsiteX7" fmla="*/ 1562100 w 2724150"/>
                <a:gd name="connsiteY7" fmla="*/ 295275 h 1866900"/>
                <a:gd name="connsiteX8" fmla="*/ 1809750 w 2724150"/>
                <a:gd name="connsiteY8" fmla="*/ 276225 h 1866900"/>
                <a:gd name="connsiteX9" fmla="*/ 2000250 w 2724150"/>
                <a:gd name="connsiteY9" fmla="*/ 266700 h 1866900"/>
                <a:gd name="connsiteX10" fmla="*/ 2162175 w 2724150"/>
                <a:gd name="connsiteY10" fmla="*/ 295275 h 1866900"/>
                <a:gd name="connsiteX11" fmla="*/ 2228850 w 2724150"/>
                <a:gd name="connsiteY11" fmla="*/ 342900 h 1866900"/>
                <a:gd name="connsiteX12" fmla="*/ 2362200 w 2724150"/>
                <a:gd name="connsiteY12" fmla="*/ 514350 h 1866900"/>
                <a:gd name="connsiteX13" fmla="*/ 2419350 w 2724150"/>
                <a:gd name="connsiteY13" fmla="*/ 723900 h 1866900"/>
                <a:gd name="connsiteX14" fmla="*/ 2352675 w 2724150"/>
                <a:gd name="connsiteY14" fmla="*/ 962025 h 1866900"/>
                <a:gd name="connsiteX15" fmla="*/ 2114550 w 2724150"/>
                <a:gd name="connsiteY15" fmla="*/ 1143000 h 1866900"/>
                <a:gd name="connsiteX16" fmla="*/ 1914525 w 2724150"/>
                <a:gd name="connsiteY16" fmla="*/ 1228725 h 1866900"/>
                <a:gd name="connsiteX17" fmla="*/ 1695450 w 2724150"/>
                <a:gd name="connsiteY17" fmla="*/ 1352550 h 1866900"/>
                <a:gd name="connsiteX18" fmla="*/ 1504950 w 2724150"/>
                <a:gd name="connsiteY18" fmla="*/ 1495425 h 1866900"/>
                <a:gd name="connsiteX19" fmla="*/ 1285875 w 2724150"/>
                <a:gd name="connsiteY19" fmla="*/ 1647825 h 1866900"/>
                <a:gd name="connsiteX20" fmla="*/ 1162050 w 2724150"/>
                <a:gd name="connsiteY20" fmla="*/ 1771650 h 1866900"/>
                <a:gd name="connsiteX21" fmla="*/ 1009650 w 2724150"/>
                <a:gd name="connsiteY21" fmla="*/ 1771650 h 1866900"/>
                <a:gd name="connsiteX22" fmla="*/ 800100 w 2724150"/>
                <a:gd name="connsiteY22" fmla="*/ 1600200 h 1866900"/>
                <a:gd name="connsiteX23" fmla="*/ 828675 w 2724150"/>
                <a:gd name="connsiteY23" fmla="*/ 1733550 h 1866900"/>
                <a:gd name="connsiteX24" fmla="*/ 1066800 w 2724150"/>
                <a:gd name="connsiteY24" fmla="*/ 1866900 h 1866900"/>
                <a:gd name="connsiteX25" fmla="*/ 1314450 w 2724150"/>
                <a:gd name="connsiteY25" fmla="*/ 1790700 h 1866900"/>
                <a:gd name="connsiteX26" fmla="*/ 1524000 w 2724150"/>
                <a:gd name="connsiteY26" fmla="*/ 1609725 h 1866900"/>
                <a:gd name="connsiteX27" fmla="*/ 1724025 w 2724150"/>
                <a:gd name="connsiteY27" fmla="*/ 1438275 h 1866900"/>
                <a:gd name="connsiteX28" fmla="*/ 2019300 w 2724150"/>
                <a:gd name="connsiteY28" fmla="*/ 1285875 h 1866900"/>
                <a:gd name="connsiteX29" fmla="*/ 2228850 w 2724150"/>
                <a:gd name="connsiteY29" fmla="*/ 1209675 h 1866900"/>
                <a:gd name="connsiteX30" fmla="*/ 2495550 w 2724150"/>
                <a:gd name="connsiteY30" fmla="*/ 1133475 h 1866900"/>
                <a:gd name="connsiteX31" fmla="*/ 2676525 w 2724150"/>
                <a:gd name="connsiteY31" fmla="*/ 857250 h 1866900"/>
                <a:gd name="connsiteX32" fmla="*/ 2724150 w 2724150"/>
                <a:gd name="connsiteY32" fmla="*/ 571500 h 1866900"/>
                <a:gd name="connsiteX33" fmla="*/ 2714625 w 2724150"/>
                <a:gd name="connsiteY33" fmla="*/ 381000 h 1866900"/>
                <a:gd name="connsiteX34" fmla="*/ 2524125 w 2724150"/>
                <a:gd name="connsiteY34" fmla="*/ 200025 h 1866900"/>
                <a:gd name="connsiteX35" fmla="*/ 2362200 w 2724150"/>
                <a:gd name="connsiteY35" fmla="*/ 85725 h 1866900"/>
                <a:gd name="connsiteX36" fmla="*/ 2000250 w 2724150"/>
                <a:gd name="connsiteY36" fmla="*/ 0 h 1866900"/>
                <a:gd name="connsiteX37" fmla="*/ 1838325 w 2724150"/>
                <a:gd name="connsiteY37" fmla="*/ 0 h 1866900"/>
                <a:gd name="connsiteX38" fmla="*/ 1714500 w 2724150"/>
                <a:gd name="connsiteY38" fmla="*/ 19050 h 1866900"/>
                <a:gd name="connsiteX39" fmla="*/ 1428750 w 2724150"/>
                <a:gd name="connsiteY39" fmla="*/ 104775 h 1866900"/>
                <a:gd name="connsiteX40" fmla="*/ 1143000 w 2724150"/>
                <a:gd name="connsiteY40" fmla="*/ 161925 h 1866900"/>
                <a:gd name="connsiteX41" fmla="*/ 952500 w 2724150"/>
                <a:gd name="connsiteY41" fmla="*/ 266700 h 1866900"/>
                <a:gd name="connsiteX42" fmla="*/ 723900 w 2724150"/>
                <a:gd name="connsiteY42" fmla="*/ 457200 h 1866900"/>
                <a:gd name="connsiteX43" fmla="*/ 381000 w 2724150"/>
                <a:gd name="connsiteY43" fmla="*/ 533400 h 1866900"/>
                <a:gd name="connsiteX44" fmla="*/ 200025 w 2724150"/>
                <a:gd name="connsiteY44" fmla="*/ 733425 h 1866900"/>
                <a:gd name="connsiteX45" fmla="*/ 76200 w 2724150"/>
                <a:gd name="connsiteY45" fmla="*/ 895350 h 1866900"/>
                <a:gd name="connsiteX46" fmla="*/ 9525 w 2724150"/>
                <a:gd name="connsiteY46" fmla="*/ 1038225 h 1866900"/>
                <a:gd name="connsiteX47" fmla="*/ 0 w 2724150"/>
                <a:gd name="connsiteY47" fmla="*/ 1133475 h 1866900"/>
                <a:gd name="connsiteX48" fmla="*/ 19050 w 2724150"/>
                <a:gd name="connsiteY48" fmla="*/ 1247775 h 1866900"/>
                <a:gd name="connsiteX49" fmla="*/ 161925 w 2724150"/>
                <a:gd name="connsiteY49" fmla="*/ 1343025 h 1866900"/>
                <a:gd name="connsiteX50" fmla="*/ 361950 w 2724150"/>
                <a:gd name="connsiteY50" fmla="*/ 1400175 h 1866900"/>
                <a:gd name="connsiteX51" fmla="*/ 457200 w 2724150"/>
                <a:gd name="connsiteY51" fmla="*/ 1323975 h 1866900"/>
                <a:gd name="connsiteX52" fmla="*/ 333375 w 2724150"/>
                <a:gd name="connsiteY52" fmla="*/ 1162050 h 1866900"/>
                <a:gd name="connsiteX53" fmla="*/ 361950 w 2724150"/>
                <a:gd name="connsiteY53" fmla="*/ 1076325 h 1866900"/>
                <a:gd name="connsiteX0" fmla="*/ 361950 w 2724150"/>
                <a:gd name="connsiteY0" fmla="*/ 1076325 h 1866900"/>
                <a:gd name="connsiteX1" fmla="*/ 457200 w 2724150"/>
                <a:gd name="connsiteY1" fmla="*/ 990600 h 1866900"/>
                <a:gd name="connsiteX2" fmla="*/ 600075 w 2724150"/>
                <a:gd name="connsiteY2" fmla="*/ 847725 h 1866900"/>
                <a:gd name="connsiteX3" fmla="*/ 809625 w 2724150"/>
                <a:gd name="connsiteY3" fmla="*/ 809625 h 1866900"/>
                <a:gd name="connsiteX4" fmla="*/ 933450 w 2724150"/>
                <a:gd name="connsiteY4" fmla="*/ 676275 h 1866900"/>
                <a:gd name="connsiteX5" fmla="*/ 1114425 w 2724150"/>
                <a:gd name="connsiteY5" fmla="*/ 561975 h 1866900"/>
                <a:gd name="connsiteX6" fmla="*/ 1314450 w 2724150"/>
                <a:gd name="connsiteY6" fmla="*/ 447675 h 1866900"/>
                <a:gd name="connsiteX7" fmla="*/ 1562100 w 2724150"/>
                <a:gd name="connsiteY7" fmla="*/ 295275 h 1866900"/>
                <a:gd name="connsiteX8" fmla="*/ 1809750 w 2724150"/>
                <a:gd name="connsiteY8" fmla="*/ 276225 h 1866900"/>
                <a:gd name="connsiteX9" fmla="*/ 2000250 w 2724150"/>
                <a:gd name="connsiteY9" fmla="*/ 266700 h 1866900"/>
                <a:gd name="connsiteX10" fmla="*/ 2162175 w 2724150"/>
                <a:gd name="connsiteY10" fmla="*/ 295275 h 1866900"/>
                <a:gd name="connsiteX11" fmla="*/ 2228850 w 2724150"/>
                <a:gd name="connsiteY11" fmla="*/ 342900 h 1866900"/>
                <a:gd name="connsiteX12" fmla="*/ 2362200 w 2724150"/>
                <a:gd name="connsiteY12" fmla="*/ 514350 h 1866900"/>
                <a:gd name="connsiteX13" fmla="*/ 2419350 w 2724150"/>
                <a:gd name="connsiteY13" fmla="*/ 723900 h 1866900"/>
                <a:gd name="connsiteX14" fmla="*/ 2352675 w 2724150"/>
                <a:gd name="connsiteY14" fmla="*/ 962025 h 1866900"/>
                <a:gd name="connsiteX15" fmla="*/ 2114550 w 2724150"/>
                <a:gd name="connsiteY15" fmla="*/ 1143000 h 1866900"/>
                <a:gd name="connsiteX16" fmla="*/ 1914525 w 2724150"/>
                <a:gd name="connsiteY16" fmla="*/ 1228725 h 1866900"/>
                <a:gd name="connsiteX17" fmla="*/ 1695450 w 2724150"/>
                <a:gd name="connsiteY17" fmla="*/ 1352550 h 1866900"/>
                <a:gd name="connsiteX18" fmla="*/ 1504950 w 2724150"/>
                <a:gd name="connsiteY18" fmla="*/ 1495425 h 1866900"/>
                <a:gd name="connsiteX19" fmla="*/ 1285875 w 2724150"/>
                <a:gd name="connsiteY19" fmla="*/ 1647825 h 1866900"/>
                <a:gd name="connsiteX20" fmla="*/ 1162050 w 2724150"/>
                <a:gd name="connsiteY20" fmla="*/ 1771650 h 1866900"/>
                <a:gd name="connsiteX21" fmla="*/ 1009650 w 2724150"/>
                <a:gd name="connsiteY21" fmla="*/ 1771650 h 1866900"/>
                <a:gd name="connsiteX22" fmla="*/ 800100 w 2724150"/>
                <a:gd name="connsiteY22" fmla="*/ 1600200 h 1866900"/>
                <a:gd name="connsiteX23" fmla="*/ 828675 w 2724150"/>
                <a:gd name="connsiteY23" fmla="*/ 1733550 h 1866900"/>
                <a:gd name="connsiteX24" fmla="*/ 1066800 w 2724150"/>
                <a:gd name="connsiteY24" fmla="*/ 1866900 h 1866900"/>
                <a:gd name="connsiteX25" fmla="*/ 1314450 w 2724150"/>
                <a:gd name="connsiteY25" fmla="*/ 1790700 h 1866900"/>
                <a:gd name="connsiteX26" fmla="*/ 1524000 w 2724150"/>
                <a:gd name="connsiteY26" fmla="*/ 1609725 h 1866900"/>
                <a:gd name="connsiteX27" fmla="*/ 1724025 w 2724150"/>
                <a:gd name="connsiteY27" fmla="*/ 1438275 h 1866900"/>
                <a:gd name="connsiteX28" fmla="*/ 2019300 w 2724150"/>
                <a:gd name="connsiteY28" fmla="*/ 1285875 h 1866900"/>
                <a:gd name="connsiteX29" fmla="*/ 2228850 w 2724150"/>
                <a:gd name="connsiteY29" fmla="*/ 1209675 h 1866900"/>
                <a:gd name="connsiteX30" fmla="*/ 2495550 w 2724150"/>
                <a:gd name="connsiteY30" fmla="*/ 1133475 h 1866900"/>
                <a:gd name="connsiteX31" fmla="*/ 2676525 w 2724150"/>
                <a:gd name="connsiteY31" fmla="*/ 857250 h 1866900"/>
                <a:gd name="connsiteX32" fmla="*/ 2724150 w 2724150"/>
                <a:gd name="connsiteY32" fmla="*/ 571500 h 1866900"/>
                <a:gd name="connsiteX33" fmla="*/ 2714625 w 2724150"/>
                <a:gd name="connsiteY33" fmla="*/ 381000 h 1866900"/>
                <a:gd name="connsiteX34" fmla="*/ 2524125 w 2724150"/>
                <a:gd name="connsiteY34" fmla="*/ 200025 h 1866900"/>
                <a:gd name="connsiteX35" fmla="*/ 2362200 w 2724150"/>
                <a:gd name="connsiteY35" fmla="*/ 85725 h 1866900"/>
                <a:gd name="connsiteX36" fmla="*/ 2000250 w 2724150"/>
                <a:gd name="connsiteY36" fmla="*/ 0 h 1866900"/>
                <a:gd name="connsiteX37" fmla="*/ 1838325 w 2724150"/>
                <a:gd name="connsiteY37" fmla="*/ 0 h 1866900"/>
                <a:gd name="connsiteX38" fmla="*/ 1714500 w 2724150"/>
                <a:gd name="connsiteY38" fmla="*/ 19050 h 1866900"/>
                <a:gd name="connsiteX39" fmla="*/ 1428750 w 2724150"/>
                <a:gd name="connsiteY39" fmla="*/ 104775 h 1866900"/>
                <a:gd name="connsiteX40" fmla="*/ 1143000 w 2724150"/>
                <a:gd name="connsiteY40" fmla="*/ 161925 h 1866900"/>
                <a:gd name="connsiteX41" fmla="*/ 952500 w 2724150"/>
                <a:gd name="connsiteY41" fmla="*/ 266700 h 1866900"/>
                <a:gd name="connsiteX42" fmla="*/ 723900 w 2724150"/>
                <a:gd name="connsiteY42" fmla="*/ 457200 h 1866900"/>
                <a:gd name="connsiteX43" fmla="*/ 381000 w 2724150"/>
                <a:gd name="connsiteY43" fmla="*/ 533400 h 1866900"/>
                <a:gd name="connsiteX44" fmla="*/ 200025 w 2724150"/>
                <a:gd name="connsiteY44" fmla="*/ 733425 h 1866900"/>
                <a:gd name="connsiteX45" fmla="*/ 76200 w 2724150"/>
                <a:gd name="connsiteY45" fmla="*/ 895350 h 1866900"/>
                <a:gd name="connsiteX46" fmla="*/ 85725 w 2724150"/>
                <a:gd name="connsiteY46" fmla="*/ 1028700 h 1866900"/>
                <a:gd name="connsiteX47" fmla="*/ 0 w 2724150"/>
                <a:gd name="connsiteY47" fmla="*/ 1133475 h 1866900"/>
                <a:gd name="connsiteX48" fmla="*/ 19050 w 2724150"/>
                <a:gd name="connsiteY48" fmla="*/ 1247775 h 1866900"/>
                <a:gd name="connsiteX49" fmla="*/ 161925 w 2724150"/>
                <a:gd name="connsiteY49" fmla="*/ 1343025 h 1866900"/>
                <a:gd name="connsiteX50" fmla="*/ 361950 w 2724150"/>
                <a:gd name="connsiteY50" fmla="*/ 1400175 h 1866900"/>
                <a:gd name="connsiteX51" fmla="*/ 457200 w 2724150"/>
                <a:gd name="connsiteY51" fmla="*/ 1323975 h 1866900"/>
                <a:gd name="connsiteX52" fmla="*/ 333375 w 2724150"/>
                <a:gd name="connsiteY52" fmla="*/ 1162050 h 1866900"/>
                <a:gd name="connsiteX53" fmla="*/ 361950 w 2724150"/>
                <a:gd name="connsiteY53" fmla="*/ 1076325 h 1866900"/>
                <a:gd name="connsiteX0" fmla="*/ 342900 w 2705100"/>
                <a:gd name="connsiteY0" fmla="*/ 1076325 h 1866900"/>
                <a:gd name="connsiteX1" fmla="*/ 438150 w 2705100"/>
                <a:gd name="connsiteY1" fmla="*/ 990600 h 1866900"/>
                <a:gd name="connsiteX2" fmla="*/ 581025 w 2705100"/>
                <a:gd name="connsiteY2" fmla="*/ 847725 h 1866900"/>
                <a:gd name="connsiteX3" fmla="*/ 790575 w 2705100"/>
                <a:gd name="connsiteY3" fmla="*/ 809625 h 1866900"/>
                <a:gd name="connsiteX4" fmla="*/ 914400 w 2705100"/>
                <a:gd name="connsiteY4" fmla="*/ 676275 h 1866900"/>
                <a:gd name="connsiteX5" fmla="*/ 1095375 w 2705100"/>
                <a:gd name="connsiteY5" fmla="*/ 561975 h 1866900"/>
                <a:gd name="connsiteX6" fmla="*/ 1295400 w 2705100"/>
                <a:gd name="connsiteY6" fmla="*/ 447675 h 1866900"/>
                <a:gd name="connsiteX7" fmla="*/ 1543050 w 2705100"/>
                <a:gd name="connsiteY7" fmla="*/ 295275 h 1866900"/>
                <a:gd name="connsiteX8" fmla="*/ 1790700 w 2705100"/>
                <a:gd name="connsiteY8" fmla="*/ 276225 h 1866900"/>
                <a:gd name="connsiteX9" fmla="*/ 1981200 w 2705100"/>
                <a:gd name="connsiteY9" fmla="*/ 266700 h 1866900"/>
                <a:gd name="connsiteX10" fmla="*/ 2143125 w 2705100"/>
                <a:gd name="connsiteY10" fmla="*/ 295275 h 1866900"/>
                <a:gd name="connsiteX11" fmla="*/ 2209800 w 2705100"/>
                <a:gd name="connsiteY11" fmla="*/ 342900 h 1866900"/>
                <a:gd name="connsiteX12" fmla="*/ 2343150 w 2705100"/>
                <a:gd name="connsiteY12" fmla="*/ 514350 h 1866900"/>
                <a:gd name="connsiteX13" fmla="*/ 2400300 w 2705100"/>
                <a:gd name="connsiteY13" fmla="*/ 723900 h 1866900"/>
                <a:gd name="connsiteX14" fmla="*/ 2333625 w 2705100"/>
                <a:gd name="connsiteY14" fmla="*/ 962025 h 1866900"/>
                <a:gd name="connsiteX15" fmla="*/ 2095500 w 2705100"/>
                <a:gd name="connsiteY15" fmla="*/ 1143000 h 1866900"/>
                <a:gd name="connsiteX16" fmla="*/ 1895475 w 2705100"/>
                <a:gd name="connsiteY16" fmla="*/ 1228725 h 1866900"/>
                <a:gd name="connsiteX17" fmla="*/ 1676400 w 2705100"/>
                <a:gd name="connsiteY17" fmla="*/ 1352550 h 1866900"/>
                <a:gd name="connsiteX18" fmla="*/ 1485900 w 2705100"/>
                <a:gd name="connsiteY18" fmla="*/ 1495425 h 1866900"/>
                <a:gd name="connsiteX19" fmla="*/ 1266825 w 2705100"/>
                <a:gd name="connsiteY19" fmla="*/ 1647825 h 1866900"/>
                <a:gd name="connsiteX20" fmla="*/ 1143000 w 2705100"/>
                <a:gd name="connsiteY20" fmla="*/ 1771650 h 1866900"/>
                <a:gd name="connsiteX21" fmla="*/ 990600 w 2705100"/>
                <a:gd name="connsiteY21" fmla="*/ 1771650 h 1866900"/>
                <a:gd name="connsiteX22" fmla="*/ 781050 w 2705100"/>
                <a:gd name="connsiteY22" fmla="*/ 1600200 h 1866900"/>
                <a:gd name="connsiteX23" fmla="*/ 809625 w 2705100"/>
                <a:gd name="connsiteY23" fmla="*/ 1733550 h 1866900"/>
                <a:gd name="connsiteX24" fmla="*/ 1047750 w 2705100"/>
                <a:gd name="connsiteY24" fmla="*/ 1866900 h 1866900"/>
                <a:gd name="connsiteX25" fmla="*/ 1295400 w 2705100"/>
                <a:gd name="connsiteY25" fmla="*/ 1790700 h 1866900"/>
                <a:gd name="connsiteX26" fmla="*/ 1504950 w 2705100"/>
                <a:gd name="connsiteY26" fmla="*/ 1609725 h 1866900"/>
                <a:gd name="connsiteX27" fmla="*/ 1704975 w 2705100"/>
                <a:gd name="connsiteY27" fmla="*/ 1438275 h 1866900"/>
                <a:gd name="connsiteX28" fmla="*/ 2000250 w 2705100"/>
                <a:gd name="connsiteY28" fmla="*/ 1285875 h 1866900"/>
                <a:gd name="connsiteX29" fmla="*/ 2209800 w 2705100"/>
                <a:gd name="connsiteY29" fmla="*/ 1209675 h 1866900"/>
                <a:gd name="connsiteX30" fmla="*/ 2476500 w 2705100"/>
                <a:gd name="connsiteY30" fmla="*/ 1133475 h 1866900"/>
                <a:gd name="connsiteX31" fmla="*/ 2657475 w 2705100"/>
                <a:gd name="connsiteY31" fmla="*/ 857250 h 1866900"/>
                <a:gd name="connsiteX32" fmla="*/ 2705100 w 2705100"/>
                <a:gd name="connsiteY32" fmla="*/ 571500 h 1866900"/>
                <a:gd name="connsiteX33" fmla="*/ 2695575 w 2705100"/>
                <a:gd name="connsiteY33" fmla="*/ 381000 h 1866900"/>
                <a:gd name="connsiteX34" fmla="*/ 2505075 w 2705100"/>
                <a:gd name="connsiteY34" fmla="*/ 200025 h 1866900"/>
                <a:gd name="connsiteX35" fmla="*/ 2343150 w 2705100"/>
                <a:gd name="connsiteY35" fmla="*/ 85725 h 1866900"/>
                <a:gd name="connsiteX36" fmla="*/ 1981200 w 2705100"/>
                <a:gd name="connsiteY36" fmla="*/ 0 h 1866900"/>
                <a:gd name="connsiteX37" fmla="*/ 1819275 w 2705100"/>
                <a:gd name="connsiteY37" fmla="*/ 0 h 1866900"/>
                <a:gd name="connsiteX38" fmla="*/ 1695450 w 2705100"/>
                <a:gd name="connsiteY38" fmla="*/ 19050 h 1866900"/>
                <a:gd name="connsiteX39" fmla="*/ 1409700 w 2705100"/>
                <a:gd name="connsiteY39" fmla="*/ 104775 h 1866900"/>
                <a:gd name="connsiteX40" fmla="*/ 1123950 w 2705100"/>
                <a:gd name="connsiteY40" fmla="*/ 161925 h 1866900"/>
                <a:gd name="connsiteX41" fmla="*/ 933450 w 2705100"/>
                <a:gd name="connsiteY41" fmla="*/ 266700 h 1866900"/>
                <a:gd name="connsiteX42" fmla="*/ 704850 w 2705100"/>
                <a:gd name="connsiteY42" fmla="*/ 457200 h 1866900"/>
                <a:gd name="connsiteX43" fmla="*/ 361950 w 2705100"/>
                <a:gd name="connsiteY43" fmla="*/ 533400 h 1866900"/>
                <a:gd name="connsiteX44" fmla="*/ 180975 w 2705100"/>
                <a:gd name="connsiteY44" fmla="*/ 733425 h 1866900"/>
                <a:gd name="connsiteX45" fmla="*/ 57150 w 2705100"/>
                <a:gd name="connsiteY45" fmla="*/ 895350 h 1866900"/>
                <a:gd name="connsiteX46" fmla="*/ 66675 w 2705100"/>
                <a:gd name="connsiteY46" fmla="*/ 1028700 h 1866900"/>
                <a:gd name="connsiteX47" fmla="*/ 38100 w 2705100"/>
                <a:gd name="connsiteY47" fmla="*/ 1133475 h 1866900"/>
                <a:gd name="connsiteX48" fmla="*/ 0 w 2705100"/>
                <a:gd name="connsiteY48" fmla="*/ 1247775 h 1866900"/>
                <a:gd name="connsiteX49" fmla="*/ 142875 w 2705100"/>
                <a:gd name="connsiteY49" fmla="*/ 1343025 h 1866900"/>
                <a:gd name="connsiteX50" fmla="*/ 342900 w 2705100"/>
                <a:gd name="connsiteY50" fmla="*/ 1400175 h 1866900"/>
                <a:gd name="connsiteX51" fmla="*/ 438150 w 2705100"/>
                <a:gd name="connsiteY51" fmla="*/ 1323975 h 1866900"/>
                <a:gd name="connsiteX52" fmla="*/ 314325 w 2705100"/>
                <a:gd name="connsiteY52" fmla="*/ 1162050 h 1866900"/>
                <a:gd name="connsiteX53" fmla="*/ 342900 w 2705100"/>
                <a:gd name="connsiteY53" fmla="*/ 1076325 h 1866900"/>
                <a:gd name="connsiteX0" fmla="*/ 304800 w 2667000"/>
                <a:gd name="connsiteY0" fmla="*/ 1076325 h 1866900"/>
                <a:gd name="connsiteX1" fmla="*/ 400050 w 2667000"/>
                <a:gd name="connsiteY1" fmla="*/ 990600 h 1866900"/>
                <a:gd name="connsiteX2" fmla="*/ 542925 w 2667000"/>
                <a:gd name="connsiteY2" fmla="*/ 847725 h 1866900"/>
                <a:gd name="connsiteX3" fmla="*/ 752475 w 2667000"/>
                <a:gd name="connsiteY3" fmla="*/ 809625 h 1866900"/>
                <a:gd name="connsiteX4" fmla="*/ 876300 w 2667000"/>
                <a:gd name="connsiteY4" fmla="*/ 676275 h 1866900"/>
                <a:gd name="connsiteX5" fmla="*/ 1057275 w 2667000"/>
                <a:gd name="connsiteY5" fmla="*/ 561975 h 1866900"/>
                <a:gd name="connsiteX6" fmla="*/ 1257300 w 2667000"/>
                <a:gd name="connsiteY6" fmla="*/ 447675 h 1866900"/>
                <a:gd name="connsiteX7" fmla="*/ 1504950 w 2667000"/>
                <a:gd name="connsiteY7" fmla="*/ 295275 h 1866900"/>
                <a:gd name="connsiteX8" fmla="*/ 1752600 w 2667000"/>
                <a:gd name="connsiteY8" fmla="*/ 276225 h 1866900"/>
                <a:gd name="connsiteX9" fmla="*/ 1943100 w 2667000"/>
                <a:gd name="connsiteY9" fmla="*/ 266700 h 1866900"/>
                <a:gd name="connsiteX10" fmla="*/ 2105025 w 2667000"/>
                <a:gd name="connsiteY10" fmla="*/ 295275 h 1866900"/>
                <a:gd name="connsiteX11" fmla="*/ 2171700 w 2667000"/>
                <a:gd name="connsiteY11" fmla="*/ 342900 h 1866900"/>
                <a:gd name="connsiteX12" fmla="*/ 2305050 w 2667000"/>
                <a:gd name="connsiteY12" fmla="*/ 514350 h 1866900"/>
                <a:gd name="connsiteX13" fmla="*/ 2362200 w 2667000"/>
                <a:gd name="connsiteY13" fmla="*/ 723900 h 1866900"/>
                <a:gd name="connsiteX14" fmla="*/ 2295525 w 2667000"/>
                <a:gd name="connsiteY14" fmla="*/ 962025 h 1866900"/>
                <a:gd name="connsiteX15" fmla="*/ 2057400 w 2667000"/>
                <a:gd name="connsiteY15" fmla="*/ 1143000 h 1866900"/>
                <a:gd name="connsiteX16" fmla="*/ 1857375 w 2667000"/>
                <a:gd name="connsiteY16" fmla="*/ 1228725 h 1866900"/>
                <a:gd name="connsiteX17" fmla="*/ 1638300 w 2667000"/>
                <a:gd name="connsiteY17" fmla="*/ 1352550 h 1866900"/>
                <a:gd name="connsiteX18" fmla="*/ 1447800 w 2667000"/>
                <a:gd name="connsiteY18" fmla="*/ 1495425 h 1866900"/>
                <a:gd name="connsiteX19" fmla="*/ 1228725 w 2667000"/>
                <a:gd name="connsiteY19" fmla="*/ 1647825 h 1866900"/>
                <a:gd name="connsiteX20" fmla="*/ 1104900 w 2667000"/>
                <a:gd name="connsiteY20" fmla="*/ 1771650 h 1866900"/>
                <a:gd name="connsiteX21" fmla="*/ 952500 w 2667000"/>
                <a:gd name="connsiteY21" fmla="*/ 1771650 h 1866900"/>
                <a:gd name="connsiteX22" fmla="*/ 742950 w 2667000"/>
                <a:gd name="connsiteY22" fmla="*/ 1600200 h 1866900"/>
                <a:gd name="connsiteX23" fmla="*/ 771525 w 2667000"/>
                <a:gd name="connsiteY23" fmla="*/ 1733550 h 1866900"/>
                <a:gd name="connsiteX24" fmla="*/ 1009650 w 2667000"/>
                <a:gd name="connsiteY24" fmla="*/ 1866900 h 1866900"/>
                <a:gd name="connsiteX25" fmla="*/ 1257300 w 2667000"/>
                <a:gd name="connsiteY25" fmla="*/ 1790700 h 1866900"/>
                <a:gd name="connsiteX26" fmla="*/ 1466850 w 2667000"/>
                <a:gd name="connsiteY26" fmla="*/ 1609725 h 1866900"/>
                <a:gd name="connsiteX27" fmla="*/ 1666875 w 2667000"/>
                <a:gd name="connsiteY27" fmla="*/ 1438275 h 1866900"/>
                <a:gd name="connsiteX28" fmla="*/ 1962150 w 2667000"/>
                <a:gd name="connsiteY28" fmla="*/ 1285875 h 1866900"/>
                <a:gd name="connsiteX29" fmla="*/ 2171700 w 2667000"/>
                <a:gd name="connsiteY29" fmla="*/ 1209675 h 1866900"/>
                <a:gd name="connsiteX30" fmla="*/ 2438400 w 2667000"/>
                <a:gd name="connsiteY30" fmla="*/ 1133475 h 1866900"/>
                <a:gd name="connsiteX31" fmla="*/ 2619375 w 2667000"/>
                <a:gd name="connsiteY31" fmla="*/ 857250 h 1866900"/>
                <a:gd name="connsiteX32" fmla="*/ 2667000 w 2667000"/>
                <a:gd name="connsiteY32" fmla="*/ 571500 h 1866900"/>
                <a:gd name="connsiteX33" fmla="*/ 2657475 w 2667000"/>
                <a:gd name="connsiteY33" fmla="*/ 381000 h 1866900"/>
                <a:gd name="connsiteX34" fmla="*/ 2466975 w 2667000"/>
                <a:gd name="connsiteY34" fmla="*/ 200025 h 1866900"/>
                <a:gd name="connsiteX35" fmla="*/ 2305050 w 2667000"/>
                <a:gd name="connsiteY35" fmla="*/ 85725 h 1866900"/>
                <a:gd name="connsiteX36" fmla="*/ 1943100 w 2667000"/>
                <a:gd name="connsiteY36" fmla="*/ 0 h 1866900"/>
                <a:gd name="connsiteX37" fmla="*/ 1781175 w 2667000"/>
                <a:gd name="connsiteY37" fmla="*/ 0 h 1866900"/>
                <a:gd name="connsiteX38" fmla="*/ 1657350 w 2667000"/>
                <a:gd name="connsiteY38" fmla="*/ 19050 h 1866900"/>
                <a:gd name="connsiteX39" fmla="*/ 1371600 w 2667000"/>
                <a:gd name="connsiteY39" fmla="*/ 104775 h 1866900"/>
                <a:gd name="connsiteX40" fmla="*/ 1085850 w 2667000"/>
                <a:gd name="connsiteY40" fmla="*/ 161925 h 1866900"/>
                <a:gd name="connsiteX41" fmla="*/ 895350 w 2667000"/>
                <a:gd name="connsiteY41" fmla="*/ 266700 h 1866900"/>
                <a:gd name="connsiteX42" fmla="*/ 666750 w 2667000"/>
                <a:gd name="connsiteY42" fmla="*/ 457200 h 1866900"/>
                <a:gd name="connsiteX43" fmla="*/ 323850 w 2667000"/>
                <a:gd name="connsiteY43" fmla="*/ 533400 h 1866900"/>
                <a:gd name="connsiteX44" fmla="*/ 142875 w 2667000"/>
                <a:gd name="connsiteY44" fmla="*/ 733425 h 1866900"/>
                <a:gd name="connsiteX45" fmla="*/ 19050 w 2667000"/>
                <a:gd name="connsiteY45" fmla="*/ 895350 h 1866900"/>
                <a:gd name="connsiteX46" fmla="*/ 28575 w 2667000"/>
                <a:gd name="connsiteY46" fmla="*/ 1028700 h 1866900"/>
                <a:gd name="connsiteX47" fmla="*/ 0 w 2667000"/>
                <a:gd name="connsiteY47" fmla="*/ 1133475 h 1866900"/>
                <a:gd name="connsiteX48" fmla="*/ 47625 w 2667000"/>
                <a:gd name="connsiteY48" fmla="*/ 1257300 h 1866900"/>
                <a:gd name="connsiteX49" fmla="*/ 104775 w 2667000"/>
                <a:gd name="connsiteY49" fmla="*/ 1343025 h 1866900"/>
                <a:gd name="connsiteX50" fmla="*/ 304800 w 2667000"/>
                <a:gd name="connsiteY50" fmla="*/ 1400175 h 1866900"/>
                <a:gd name="connsiteX51" fmla="*/ 400050 w 2667000"/>
                <a:gd name="connsiteY51" fmla="*/ 1323975 h 1866900"/>
                <a:gd name="connsiteX52" fmla="*/ 276225 w 2667000"/>
                <a:gd name="connsiteY52" fmla="*/ 1162050 h 1866900"/>
                <a:gd name="connsiteX53" fmla="*/ 304800 w 2667000"/>
                <a:gd name="connsiteY53" fmla="*/ 1076325 h 1866900"/>
                <a:gd name="connsiteX0" fmla="*/ 304800 w 2667000"/>
                <a:gd name="connsiteY0" fmla="*/ 1076325 h 1866900"/>
                <a:gd name="connsiteX1" fmla="*/ 400050 w 2667000"/>
                <a:gd name="connsiteY1" fmla="*/ 990600 h 1866900"/>
                <a:gd name="connsiteX2" fmla="*/ 542925 w 2667000"/>
                <a:gd name="connsiteY2" fmla="*/ 847725 h 1866900"/>
                <a:gd name="connsiteX3" fmla="*/ 752475 w 2667000"/>
                <a:gd name="connsiteY3" fmla="*/ 809625 h 1866900"/>
                <a:gd name="connsiteX4" fmla="*/ 876300 w 2667000"/>
                <a:gd name="connsiteY4" fmla="*/ 676275 h 1866900"/>
                <a:gd name="connsiteX5" fmla="*/ 1057275 w 2667000"/>
                <a:gd name="connsiteY5" fmla="*/ 561975 h 1866900"/>
                <a:gd name="connsiteX6" fmla="*/ 1257300 w 2667000"/>
                <a:gd name="connsiteY6" fmla="*/ 447675 h 1866900"/>
                <a:gd name="connsiteX7" fmla="*/ 1504950 w 2667000"/>
                <a:gd name="connsiteY7" fmla="*/ 295275 h 1866900"/>
                <a:gd name="connsiteX8" fmla="*/ 1752600 w 2667000"/>
                <a:gd name="connsiteY8" fmla="*/ 276225 h 1866900"/>
                <a:gd name="connsiteX9" fmla="*/ 1943100 w 2667000"/>
                <a:gd name="connsiteY9" fmla="*/ 266700 h 1866900"/>
                <a:gd name="connsiteX10" fmla="*/ 2105025 w 2667000"/>
                <a:gd name="connsiteY10" fmla="*/ 295275 h 1866900"/>
                <a:gd name="connsiteX11" fmla="*/ 2171700 w 2667000"/>
                <a:gd name="connsiteY11" fmla="*/ 342900 h 1866900"/>
                <a:gd name="connsiteX12" fmla="*/ 2305050 w 2667000"/>
                <a:gd name="connsiteY12" fmla="*/ 514350 h 1866900"/>
                <a:gd name="connsiteX13" fmla="*/ 2362200 w 2667000"/>
                <a:gd name="connsiteY13" fmla="*/ 723900 h 1866900"/>
                <a:gd name="connsiteX14" fmla="*/ 2295525 w 2667000"/>
                <a:gd name="connsiteY14" fmla="*/ 962025 h 1866900"/>
                <a:gd name="connsiteX15" fmla="*/ 2057400 w 2667000"/>
                <a:gd name="connsiteY15" fmla="*/ 1143000 h 1866900"/>
                <a:gd name="connsiteX16" fmla="*/ 1857375 w 2667000"/>
                <a:gd name="connsiteY16" fmla="*/ 1228725 h 1866900"/>
                <a:gd name="connsiteX17" fmla="*/ 1638300 w 2667000"/>
                <a:gd name="connsiteY17" fmla="*/ 1352550 h 1866900"/>
                <a:gd name="connsiteX18" fmla="*/ 1447800 w 2667000"/>
                <a:gd name="connsiteY18" fmla="*/ 1495425 h 1866900"/>
                <a:gd name="connsiteX19" fmla="*/ 1228725 w 2667000"/>
                <a:gd name="connsiteY19" fmla="*/ 1647825 h 1866900"/>
                <a:gd name="connsiteX20" fmla="*/ 1104900 w 2667000"/>
                <a:gd name="connsiteY20" fmla="*/ 1771650 h 1866900"/>
                <a:gd name="connsiteX21" fmla="*/ 952500 w 2667000"/>
                <a:gd name="connsiteY21" fmla="*/ 1771650 h 1866900"/>
                <a:gd name="connsiteX22" fmla="*/ 742950 w 2667000"/>
                <a:gd name="connsiteY22" fmla="*/ 1600200 h 1866900"/>
                <a:gd name="connsiteX23" fmla="*/ 771525 w 2667000"/>
                <a:gd name="connsiteY23" fmla="*/ 1733550 h 1866900"/>
                <a:gd name="connsiteX24" fmla="*/ 1009650 w 2667000"/>
                <a:gd name="connsiteY24" fmla="*/ 1866900 h 1866900"/>
                <a:gd name="connsiteX25" fmla="*/ 1257300 w 2667000"/>
                <a:gd name="connsiteY25" fmla="*/ 1790700 h 1866900"/>
                <a:gd name="connsiteX26" fmla="*/ 1466850 w 2667000"/>
                <a:gd name="connsiteY26" fmla="*/ 1609725 h 1866900"/>
                <a:gd name="connsiteX27" fmla="*/ 1666875 w 2667000"/>
                <a:gd name="connsiteY27" fmla="*/ 1438275 h 1866900"/>
                <a:gd name="connsiteX28" fmla="*/ 1962150 w 2667000"/>
                <a:gd name="connsiteY28" fmla="*/ 1285875 h 1866900"/>
                <a:gd name="connsiteX29" fmla="*/ 2171700 w 2667000"/>
                <a:gd name="connsiteY29" fmla="*/ 1209675 h 1866900"/>
                <a:gd name="connsiteX30" fmla="*/ 2438400 w 2667000"/>
                <a:gd name="connsiteY30" fmla="*/ 1133475 h 1866900"/>
                <a:gd name="connsiteX31" fmla="*/ 2619375 w 2667000"/>
                <a:gd name="connsiteY31" fmla="*/ 857250 h 1866900"/>
                <a:gd name="connsiteX32" fmla="*/ 2667000 w 2667000"/>
                <a:gd name="connsiteY32" fmla="*/ 571500 h 1866900"/>
                <a:gd name="connsiteX33" fmla="*/ 2657475 w 2667000"/>
                <a:gd name="connsiteY33" fmla="*/ 381000 h 1866900"/>
                <a:gd name="connsiteX34" fmla="*/ 2466975 w 2667000"/>
                <a:gd name="connsiteY34" fmla="*/ 200025 h 1866900"/>
                <a:gd name="connsiteX35" fmla="*/ 2305050 w 2667000"/>
                <a:gd name="connsiteY35" fmla="*/ 85725 h 1866900"/>
                <a:gd name="connsiteX36" fmla="*/ 1943100 w 2667000"/>
                <a:gd name="connsiteY36" fmla="*/ 0 h 1866900"/>
                <a:gd name="connsiteX37" fmla="*/ 1781175 w 2667000"/>
                <a:gd name="connsiteY37" fmla="*/ 0 h 1866900"/>
                <a:gd name="connsiteX38" fmla="*/ 1657350 w 2667000"/>
                <a:gd name="connsiteY38" fmla="*/ 19050 h 1866900"/>
                <a:gd name="connsiteX39" fmla="*/ 1371600 w 2667000"/>
                <a:gd name="connsiteY39" fmla="*/ 104775 h 1866900"/>
                <a:gd name="connsiteX40" fmla="*/ 1085850 w 2667000"/>
                <a:gd name="connsiteY40" fmla="*/ 161925 h 1866900"/>
                <a:gd name="connsiteX41" fmla="*/ 895350 w 2667000"/>
                <a:gd name="connsiteY41" fmla="*/ 266700 h 1866900"/>
                <a:gd name="connsiteX42" fmla="*/ 666750 w 2667000"/>
                <a:gd name="connsiteY42" fmla="*/ 457200 h 1866900"/>
                <a:gd name="connsiteX43" fmla="*/ 323850 w 2667000"/>
                <a:gd name="connsiteY43" fmla="*/ 533400 h 1866900"/>
                <a:gd name="connsiteX44" fmla="*/ 142875 w 2667000"/>
                <a:gd name="connsiteY44" fmla="*/ 733425 h 1866900"/>
                <a:gd name="connsiteX45" fmla="*/ 19050 w 2667000"/>
                <a:gd name="connsiteY45" fmla="*/ 895350 h 1866900"/>
                <a:gd name="connsiteX46" fmla="*/ 28575 w 2667000"/>
                <a:gd name="connsiteY46" fmla="*/ 1028700 h 1866900"/>
                <a:gd name="connsiteX47" fmla="*/ 0 w 2667000"/>
                <a:gd name="connsiteY47" fmla="*/ 1133475 h 1866900"/>
                <a:gd name="connsiteX48" fmla="*/ 47625 w 2667000"/>
                <a:gd name="connsiteY48" fmla="*/ 1257300 h 1866900"/>
                <a:gd name="connsiteX49" fmla="*/ 209550 w 2667000"/>
                <a:gd name="connsiteY49" fmla="*/ 1333500 h 1866900"/>
                <a:gd name="connsiteX50" fmla="*/ 304800 w 2667000"/>
                <a:gd name="connsiteY50" fmla="*/ 1400175 h 1866900"/>
                <a:gd name="connsiteX51" fmla="*/ 400050 w 2667000"/>
                <a:gd name="connsiteY51" fmla="*/ 1323975 h 1866900"/>
                <a:gd name="connsiteX52" fmla="*/ 276225 w 2667000"/>
                <a:gd name="connsiteY52" fmla="*/ 1162050 h 1866900"/>
                <a:gd name="connsiteX53" fmla="*/ 304800 w 2667000"/>
                <a:gd name="connsiteY53" fmla="*/ 1076325 h 1866900"/>
                <a:gd name="connsiteX0" fmla="*/ 304800 w 2667000"/>
                <a:gd name="connsiteY0" fmla="*/ 1076325 h 1866900"/>
                <a:gd name="connsiteX1" fmla="*/ 400050 w 2667000"/>
                <a:gd name="connsiteY1" fmla="*/ 990600 h 1866900"/>
                <a:gd name="connsiteX2" fmla="*/ 542925 w 2667000"/>
                <a:gd name="connsiteY2" fmla="*/ 847725 h 1866900"/>
                <a:gd name="connsiteX3" fmla="*/ 752475 w 2667000"/>
                <a:gd name="connsiteY3" fmla="*/ 809625 h 1866900"/>
                <a:gd name="connsiteX4" fmla="*/ 876300 w 2667000"/>
                <a:gd name="connsiteY4" fmla="*/ 676275 h 1866900"/>
                <a:gd name="connsiteX5" fmla="*/ 1057275 w 2667000"/>
                <a:gd name="connsiteY5" fmla="*/ 561975 h 1866900"/>
                <a:gd name="connsiteX6" fmla="*/ 1257300 w 2667000"/>
                <a:gd name="connsiteY6" fmla="*/ 447675 h 1866900"/>
                <a:gd name="connsiteX7" fmla="*/ 1504950 w 2667000"/>
                <a:gd name="connsiteY7" fmla="*/ 295275 h 1866900"/>
                <a:gd name="connsiteX8" fmla="*/ 1752600 w 2667000"/>
                <a:gd name="connsiteY8" fmla="*/ 276225 h 1866900"/>
                <a:gd name="connsiteX9" fmla="*/ 1943100 w 2667000"/>
                <a:gd name="connsiteY9" fmla="*/ 266700 h 1866900"/>
                <a:gd name="connsiteX10" fmla="*/ 2105025 w 2667000"/>
                <a:gd name="connsiteY10" fmla="*/ 295275 h 1866900"/>
                <a:gd name="connsiteX11" fmla="*/ 2171700 w 2667000"/>
                <a:gd name="connsiteY11" fmla="*/ 342900 h 1866900"/>
                <a:gd name="connsiteX12" fmla="*/ 2305050 w 2667000"/>
                <a:gd name="connsiteY12" fmla="*/ 514350 h 1866900"/>
                <a:gd name="connsiteX13" fmla="*/ 2362200 w 2667000"/>
                <a:gd name="connsiteY13" fmla="*/ 723900 h 1866900"/>
                <a:gd name="connsiteX14" fmla="*/ 2295525 w 2667000"/>
                <a:gd name="connsiteY14" fmla="*/ 962025 h 1866900"/>
                <a:gd name="connsiteX15" fmla="*/ 2057400 w 2667000"/>
                <a:gd name="connsiteY15" fmla="*/ 1143000 h 1866900"/>
                <a:gd name="connsiteX16" fmla="*/ 1857375 w 2667000"/>
                <a:gd name="connsiteY16" fmla="*/ 1228725 h 1866900"/>
                <a:gd name="connsiteX17" fmla="*/ 1638300 w 2667000"/>
                <a:gd name="connsiteY17" fmla="*/ 1352550 h 1866900"/>
                <a:gd name="connsiteX18" fmla="*/ 1447800 w 2667000"/>
                <a:gd name="connsiteY18" fmla="*/ 1495425 h 1866900"/>
                <a:gd name="connsiteX19" fmla="*/ 1228725 w 2667000"/>
                <a:gd name="connsiteY19" fmla="*/ 1647825 h 1866900"/>
                <a:gd name="connsiteX20" fmla="*/ 1104900 w 2667000"/>
                <a:gd name="connsiteY20" fmla="*/ 1771650 h 1866900"/>
                <a:gd name="connsiteX21" fmla="*/ 952500 w 2667000"/>
                <a:gd name="connsiteY21" fmla="*/ 1771650 h 1866900"/>
                <a:gd name="connsiteX22" fmla="*/ 742950 w 2667000"/>
                <a:gd name="connsiteY22" fmla="*/ 1600200 h 1866900"/>
                <a:gd name="connsiteX23" fmla="*/ 771525 w 2667000"/>
                <a:gd name="connsiteY23" fmla="*/ 1733550 h 1866900"/>
                <a:gd name="connsiteX24" fmla="*/ 1009650 w 2667000"/>
                <a:gd name="connsiteY24" fmla="*/ 1866900 h 1866900"/>
                <a:gd name="connsiteX25" fmla="*/ 1257300 w 2667000"/>
                <a:gd name="connsiteY25" fmla="*/ 1790700 h 1866900"/>
                <a:gd name="connsiteX26" fmla="*/ 1466850 w 2667000"/>
                <a:gd name="connsiteY26" fmla="*/ 1609725 h 1866900"/>
                <a:gd name="connsiteX27" fmla="*/ 1666875 w 2667000"/>
                <a:gd name="connsiteY27" fmla="*/ 1438275 h 1866900"/>
                <a:gd name="connsiteX28" fmla="*/ 1962150 w 2667000"/>
                <a:gd name="connsiteY28" fmla="*/ 1285875 h 1866900"/>
                <a:gd name="connsiteX29" fmla="*/ 2171700 w 2667000"/>
                <a:gd name="connsiteY29" fmla="*/ 1209675 h 1866900"/>
                <a:gd name="connsiteX30" fmla="*/ 2438400 w 2667000"/>
                <a:gd name="connsiteY30" fmla="*/ 1133475 h 1866900"/>
                <a:gd name="connsiteX31" fmla="*/ 2619375 w 2667000"/>
                <a:gd name="connsiteY31" fmla="*/ 857250 h 1866900"/>
                <a:gd name="connsiteX32" fmla="*/ 2667000 w 2667000"/>
                <a:gd name="connsiteY32" fmla="*/ 571500 h 1866900"/>
                <a:gd name="connsiteX33" fmla="*/ 2657475 w 2667000"/>
                <a:gd name="connsiteY33" fmla="*/ 381000 h 1866900"/>
                <a:gd name="connsiteX34" fmla="*/ 2466975 w 2667000"/>
                <a:gd name="connsiteY34" fmla="*/ 200025 h 1866900"/>
                <a:gd name="connsiteX35" fmla="*/ 2305050 w 2667000"/>
                <a:gd name="connsiteY35" fmla="*/ 85725 h 1866900"/>
                <a:gd name="connsiteX36" fmla="*/ 1943100 w 2667000"/>
                <a:gd name="connsiteY36" fmla="*/ 0 h 1866900"/>
                <a:gd name="connsiteX37" fmla="*/ 1781175 w 2667000"/>
                <a:gd name="connsiteY37" fmla="*/ 0 h 1866900"/>
                <a:gd name="connsiteX38" fmla="*/ 1657350 w 2667000"/>
                <a:gd name="connsiteY38" fmla="*/ 19050 h 1866900"/>
                <a:gd name="connsiteX39" fmla="*/ 1371600 w 2667000"/>
                <a:gd name="connsiteY39" fmla="*/ 104775 h 1866900"/>
                <a:gd name="connsiteX40" fmla="*/ 1085850 w 2667000"/>
                <a:gd name="connsiteY40" fmla="*/ 161925 h 1866900"/>
                <a:gd name="connsiteX41" fmla="*/ 895350 w 2667000"/>
                <a:gd name="connsiteY41" fmla="*/ 266700 h 1866900"/>
                <a:gd name="connsiteX42" fmla="*/ 666750 w 2667000"/>
                <a:gd name="connsiteY42" fmla="*/ 457200 h 1866900"/>
                <a:gd name="connsiteX43" fmla="*/ 323850 w 2667000"/>
                <a:gd name="connsiteY43" fmla="*/ 533400 h 1866900"/>
                <a:gd name="connsiteX44" fmla="*/ 142875 w 2667000"/>
                <a:gd name="connsiteY44" fmla="*/ 733425 h 1866900"/>
                <a:gd name="connsiteX45" fmla="*/ 19050 w 2667000"/>
                <a:gd name="connsiteY45" fmla="*/ 895350 h 1866900"/>
                <a:gd name="connsiteX46" fmla="*/ 28575 w 2667000"/>
                <a:gd name="connsiteY46" fmla="*/ 1028700 h 1866900"/>
                <a:gd name="connsiteX47" fmla="*/ 0 w 2667000"/>
                <a:gd name="connsiteY47" fmla="*/ 1133475 h 1866900"/>
                <a:gd name="connsiteX48" fmla="*/ 95250 w 2667000"/>
                <a:gd name="connsiteY48" fmla="*/ 1247775 h 1866900"/>
                <a:gd name="connsiteX49" fmla="*/ 209550 w 2667000"/>
                <a:gd name="connsiteY49" fmla="*/ 1333500 h 1866900"/>
                <a:gd name="connsiteX50" fmla="*/ 304800 w 2667000"/>
                <a:gd name="connsiteY50" fmla="*/ 1400175 h 1866900"/>
                <a:gd name="connsiteX51" fmla="*/ 400050 w 2667000"/>
                <a:gd name="connsiteY51" fmla="*/ 1323975 h 1866900"/>
                <a:gd name="connsiteX52" fmla="*/ 276225 w 2667000"/>
                <a:gd name="connsiteY52" fmla="*/ 1162050 h 1866900"/>
                <a:gd name="connsiteX53" fmla="*/ 304800 w 266700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23875 w 2647950"/>
                <a:gd name="connsiteY2" fmla="*/ 8477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485900 w 2647950"/>
                <a:gd name="connsiteY7" fmla="*/ 295275 h 1866900"/>
                <a:gd name="connsiteX8" fmla="*/ 1733550 w 2647950"/>
                <a:gd name="connsiteY8" fmla="*/ 276225 h 1866900"/>
                <a:gd name="connsiteX9" fmla="*/ 1924050 w 2647950"/>
                <a:gd name="connsiteY9" fmla="*/ 266700 h 1866900"/>
                <a:gd name="connsiteX10" fmla="*/ 2085975 w 2647950"/>
                <a:gd name="connsiteY10" fmla="*/ 295275 h 1866900"/>
                <a:gd name="connsiteX11" fmla="*/ 2152650 w 2647950"/>
                <a:gd name="connsiteY11" fmla="*/ 34290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04800 w 2647950"/>
                <a:gd name="connsiteY43" fmla="*/ 533400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23875 w 2647950"/>
                <a:gd name="connsiteY2" fmla="*/ 8477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485900 w 2647950"/>
                <a:gd name="connsiteY7" fmla="*/ 295275 h 1866900"/>
                <a:gd name="connsiteX8" fmla="*/ 1733550 w 2647950"/>
                <a:gd name="connsiteY8" fmla="*/ 276225 h 1866900"/>
                <a:gd name="connsiteX9" fmla="*/ 1924050 w 2647950"/>
                <a:gd name="connsiteY9" fmla="*/ 266700 h 1866900"/>
                <a:gd name="connsiteX10" fmla="*/ 2085975 w 2647950"/>
                <a:gd name="connsiteY10" fmla="*/ 295275 h 1866900"/>
                <a:gd name="connsiteX11" fmla="*/ 2152650 w 2647950"/>
                <a:gd name="connsiteY11" fmla="*/ 34290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23875 w 2647950"/>
                <a:gd name="connsiteY2" fmla="*/ 8477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66700 h 1866900"/>
                <a:gd name="connsiteX10" fmla="*/ 2085975 w 2647950"/>
                <a:gd name="connsiteY10" fmla="*/ 295275 h 1866900"/>
                <a:gd name="connsiteX11" fmla="*/ 2152650 w 2647950"/>
                <a:gd name="connsiteY11" fmla="*/ 34290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23875 w 2647950"/>
                <a:gd name="connsiteY2" fmla="*/ 8477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2085975 w 2647950"/>
                <a:gd name="connsiteY10" fmla="*/ 295275 h 1866900"/>
                <a:gd name="connsiteX11" fmla="*/ 2152650 w 2647950"/>
                <a:gd name="connsiteY11" fmla="*/ 34290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23875 w 2647950"/>
                <a:gd name="connsiteY2" fmla="*/ 8477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2085975 w 2647950"/>
                <a:gd name="connsiteY10" fmla="*/ 295275 h 1866900"/>
                <a:gd name="connsiteX11" fmla="*/ 2152650 w 2647950"/>
                <a:gd name="connsiteY11" fmla="*/ 40005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23875 w 2647950"/>
                <a:gd name="connsiteY2" fmla="*/ 8477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2038350 w 2647950"/>
                <a:gd name="connsiteY10" fmla="*/ 333375 h 1866900"/>
                <a:gd name="connsiteX11" fmla="*/ 2152650 w 2647950"/>
                <a:gd name="connsiteY11" fmla="*/ 40005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2038350 w 2647950"/>
                <a:gd name="connsiteY10" fmla="*/ 333375 h 1866900"/>
                <a:gd name="connsiteX11" fmla="*/ 2152650 w 2647950"/>
                <a:gd name="connsiteY11" fmla="*/ 400050 h 1866900"/>
                <a:gd name="connsiteX12" fmla="*/ 2286000 w 2647950"/>
                <a:gd name="connsiteY12" fmla="*/ 514350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2038350 w 2647950"/>
                <a:gd name="connsiteY10" fmla="*/ 333375 h 1866900"/>
                <a:gd name="connsiteX11" fmla="*/ 2152650 w 2647950"/>
                <a:gd name="connsiteY11" fmla="*/ 400050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2038350 w 2647950"/>
                <a:gd name="connsiteY10" fmla="*/ 333375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924050 w 2647950"/>
                <a:gd name="connsiteY9" fmla="*/ 295275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33550 w 2647950"/>
                <a:gd name="connsiteY8" fmla="*/ 2762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8750 w 2647950"/>
                <a:gd name="connsiteY18" fmla="*/ 1495425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619250 w 2647950"/>
                <a:gd name="connsiteY17" fmla="*/ 1352550 h 1866900"/>
                <a:gd name="connsiteX18" fmla="*/ 1423987 w 2647950"/>
                <a:gd name="connsiteY18" fmla="*/ 1452563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38325 w 2647950"/>
                <a:gd name="connsiteY16" fmla="*/ 1228725 h 1866900"/>
                <a:gd name="connsiteX17" fmla="*/ 1595438 w 2647950"/>
                <a:gd name="connsiteY17" fmla="*/ 1319213 h 1866900"/>
                <a:gd name="connsiteX18" fmla="*/ 1423987 w 2647950"/>
                <a:gd name="connsiteY18" fmla="*/ 1452563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38350 w 2647950"/>
                <a:gd name="connsiteY15" fmla="*/ 1143000 h 1866900"/>
                <a:gd name="connsiteX16" fmla="*/ 1843087 w 2647950"/>
                <a:gd name="connsiteY16" fmla="*/ 1190625 h 1866900"/>
                <a:gd name="connsiteX17" fmla="*/ 1595438 w 2647950"/>
                <a:gd name="connsiteY17" fmla="*/ 1319213 h 1866900"/>
                <a:gd name="connsiteX18" fmla="*/ 1423987 w 2647950"/>
                <a:gd name="connsiteY18" fmla="*/ 1452563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76475 w 2647950"/>
                <a:gd name="connsiteY14" fmla="*/ 962025 h 1866900"/>
                <a:gd name="connsiteX15" fmla="*/ 2057400 w 2647950"/>
                <a:gd name="connsiteY15" fmla="*/ 1100138 h 1866900"/>
                <a:gd name="connsiteX16" fmla="*/ 1843087 w 2647950"/>
                <a:gd name="connsiteY16" fmla="*/ 1190625 h 1866900"/>
                <a:gd name="connsiteX17" fmla="*/ 1595438 w 2647950"/>
                <a:gd name="connsiteY17" fmla="*/ 1319213 h 1866900"/>
                <a:gd name="connsiteX18" fmla="*/ 1423987 w 2647950"/>
                <a:gd name="connsiteY18" fmla="*/ 1452563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43150 w 2647950"/>
                <a:gd name="connsiteY13" fmla="*/ 723900 h 1866900"/>
                <a:gd name="connsiteX14" fmla="*/ 2257425 w 2647950"/>
                <a:gd name="connsiteY14" fmla="*/ 933450 h 1866900"/>
                <a:gd name="connsiteX15" fmla="*/ 2057400 w 2647950"/>
                <a:gd name="connsiteY15" fmla="*/ 1100138 h 1866900"/>
                <a:gd name="connsiteX16" fmla="*/ 1843087 w 2647950"/>
                <a:gd name="connsiteY16" fmla="*/ 1190625 h 1866900"/>
                <a:gd name="connsiteX17" fmla="*/ 1595438 w 2647950"/>
                <a:gd name="connsiteY17" fmla="*/ 1319213 h 1866900"/>
                <a:gd name="connsiteX18" fmla="*/ 1423987 w 2647950"/>
                <a:gd name="connsiteY18" fmla="*/ 1452563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  <a:gd name="connsiteX0" fmla="*/ 285750 w 2647950"/>
                <a:gd name="connsiteY0" fmla="*/ 1076325 h 1866900"/>
                <a:gd name="connsiteX1" fmla="*/ 381000 w 2647950"/>
                <a:gd name="connsiteY1" fmla="*/ 990600 h 1866900"/>
                <a:gd name="connsiteX2" fmla="*/ 552450 w 2647950"/>
                <a:gd name="connsiteY2" fmla="*/ 885825 h 1866900"/>
                <a:gd name="connsiteX3" fmla="*/ 733425 w 2647950"/>
                <a:gd name="connsiteY3" fmla="*/ 809625 h 1866900"/>
                <a:gd name="connsiteX4" fmla="*/ 857250 w 2647950"/>
                <a:gd name="connsiteY4" fmla="*/ 676275 h 1866900"/>
                <a:gd name="connsiteX5" fmla="*/ 1038225 w 2647950"/>
                <a:gd name="connsiteY5" fmla="*/ 561975 h 1866900"/>
                <a:gd name="connsiteX6" fmla="*/ 1238250 w 2647950"/>
                <a:gd name="connsiteY6" fmla="*/ 447675 h 1866900"/>
                <a:gd name="connsiteX7" fmla="*/ 1543050 w 2647950"/>
                <a:gd name="connsiteY7" fmla="*/ 361950 h 1866900"/>
                <a:gd name="connsiteX8" fmla="*/ 1714500 w 2647950"/>
                <a:gd name="connsiteY8" fmla="*/ 314325 h 1866900"/>
                <a:gd name="connsiteX9" fmla="*/ 1876425 w 2647950"/>
                <a:gd name="connsiteY9" fmla="*/ 304800 h 1866900"/>
                <a:gd name="connsiteX10" fmla="*/ 1981200 w 2647950"/>
                <a:gd name="connsiteY10" fmla="*/ 361950 h 1866900"/>
                <a:gd name="connsiteX11" fmla="*/ 2105025 w 2647950"/>
                <a:gd name="connsiteY11" fmla="*/ 447675 h 1866900"/>
                <a:gd name="connsiteX12" fmla="*/ 2243137 w 2647950"/>
                <a:gd name="connsiteY12" fmla="*/ 561975 h 1866900"/>
                <a:gd name="connsiteX13" fmla="*/ 2300287 w 2647950"/>
                <a:gd name="connsiteY13" fmla="*/ 738188 h 1866900"/>
                <a:gd name="connsiteX14" fmla="*/ 2257425 w 2647950"/>
                <a:gd name="connsiteY14" fmla="*/ 933450 h 1866900"/>
                <a:gd name="connsiteX15" fmla="*/ 2057400 w 2647950"/>
                <a:gd name="connsiteY15" fmla="*/ 1100138 h 1866900"/>
                <a:gd name="connsiteX16" fmla="*/ 1843087 w 2647950"/>
                <a:gd name="connsiteY16" fmla="*/ 1190625 h 1866900"/>
                <a:gd name="connsiteX17" fmla="*/ 1595438 w 2647950"/>
                <a:gd name="connsiteY17" fmla="*/ 1319213 h 1866900"/>
                <a:gd name="connsiteX18" fmla="*/ 1423987 w 2647950"/>
                <a:gd name="connsiteY18" fmla="*/ 1452563 h 1866900"/>
                <a:gd name="connsiteX19" fmla="*/ 1209675 w 2647950"/>
                <a:gd name="connsiteY19" fmla="*/ 1647825 h 1866900"/>
                <a:gd name="connsiteX20" fmla="*/ 1085850 w 2647950"/>
                <a:gd name="connsiteY20" fmla="*/ 1771650 h 1866900"/>
                <a:gd name="connsiteX21" fmla="*/ 933450 w 2647950"/>
                <a:gd name="connsiteY21" fmla="*/ 1771650 h 1866900"/>
                <a:gd name="connsiteX22" fmla="*/ 723900 w 2647950"/>
                <a:gd name="connsiteY22" fmla="*/ 1600200 h 1866900"/>
                <a:gd name="connsiteX23" fmla="*/ 752475 w 2647950"/>
                <a:gd name="connsiteY23" fmla="*/ 1733550 h 1866900"/>
                <a:gd name="connsiteX24" fmla="*/ 990600 w 2647950"/>
                <a:gd name="connsiteY24" fmla="*/ 1866900 h 1866900"/>
                <a:gd name="connsiteX25" fmla="*/ 1238250 w 2647950"/>
                <a:gd name="connsiteY25" fmla="*/ 1790700 h 1866900"/>
                <a:gd name="connsiteX26" fmla="*/ 1447800 w 2647950"/>
                <a:gd name="connsiteY26" fmla="*/ 1609725 h 1866900"/>
                <a:gd name="connsiteX27" fmla="*/ 1647825 w 2647950"/>
                <a:gd name="connsiteY27" fmla="*/ 1438275 h 1866900"/>
                <a:gd name="connsiteX28" fmla="*/ 1943100 w 2647950"/>
                <a:gd name="connsiteY28" fmla="*/ 1285875 h 1866900"/>
                <a:gd name="connsiteX29" fmla="*/ 2152650 w 2647950"/>
                <a:gd name="connsiteY29" fmla="*/ 1209675 h 1866900"/>
                <a:gd name="connsiteX30" fmla="*/ 2419350 w 2647950"/>
                <a:gd name="connsiteY30" fmla="*/ 1133475 h 1866900"/>
                <a:gd name="connsiteX31" fmla="*/ 2600325 w 2647950"/>
                <a:gd name="connsiteY31" fmla="*/ 857250 h 1866900"/>
                <a:gd name="connsiteX32" fmla="*/ 2647950 w 2647950"/>
                <a:gd name="connsiteY32" fmla="*/ 571500 h 1866900"/>
                <a:gd name="connsiteX33" fmla="*/ 2638425 w 2647950"/>
                <a:gd name="connsiteY33" fmla="*/ 381000 h 1866900"/>
                <a:gd name="connsiteX34" fmla="*/ 2447925 w 2647950"/>
                <a:gd name="connsiteY34" fmla="*/ 200025 h 1866900"/>
                <a:gd name="connsiteX35" fmla="*/ 2286000 w 2647950"/>
                <a:gd name="connsiteY35" fmla="*/ 85725 h 1866900"/>
                <a:gd name="connsiteX36" fmla="*/ 1924050 w 2647950"/>
                <a:gd name="connsiteY36" fmla="*/ 0 h 1866900"/>
                <a:gd name="connsiteX37" fmla="*/ 1762125 w 2647950"/>
                <a:gd name="connsiteY37" fmla="*/ 0 h 1866900"/>
                <a:gd name="connsiteX38" fmla="*/ 1638300 w 2647950"/>
                <a:gd name="connsiteY38" fmla="*/ 19050 h 1866900"/>
                <a:gd name="connsiteX39" fmla="*/ 1352550 w 2647950"/>
                <a:gd name="connsiteY39" fmla="*/ 104775 h 1866900"/>
                <a:gd name="connsiteX40" fmla="*/ 1066800 w 2647950"/>
                <a:gd name="connsiteY40" fmla="*/ 161925 h 1866900"/>
                <a:gd name="connsiteX41" fmla="*/ 876300 w 2647950"/>
                <a:gd name="connsiteY41" fmla="*/ 266700 h 1866900"/>
                <a:gd name="connsiteX42" fmla="*/ 647700 w 2647950"/>
                <a:gd name="connsiteY42" fmla="*/ 457200 h 1866900"/>
                <a:gd name="connsiteX43" fmla="*/ 371475 w 2647950"/>
                <a:gd name="connsiteY43" fmla="*/ 581025 h 1866900"/>
                <a:gd name="connsiteX44" fmla="*/ 123825 w 2647950"/>
                <a:gd name="connsiteY44" fmla="*/ 733425 h 1866900"/>
                <a:gd name="connsiteX45" fmla="*/ 0 w 2647950"/>
                <a:gd name="connsiteY45" fmla="*/ 895350 h 1866900"/>
                <a:gd name="connsiteX46" fmla="*/ 9525 w 2647950"/>
                <a:gd name="connsiteY46" fmla="*/ 1028700 h 1866900"/>
                <a:gd name="connsiteX47" fmla="*/ 38100 w 2647950"/>
                <a:gd name="connsiteY47" fmla="*/ 1133475 h 1866900"/>
                <a:gd name="connsiteX48" fmla="*/ 76200 w 2647950"/>
                <a:gd name="connsiteY48" fmla="*/ 1247775 h 1866900"/>
                <a:gd name="connsiteX49" fmla="*/ 190500 w 2647950"/>
                <a:gd name="connsiteY49" fmla="*/ 1333500 h 1866900"/>
                <a:gd name="connsiteX50" fmla="*/ 285750 w 2647950"/>
                <a:gd name="connsiteY50" fmla="*/ 1400175 h 1866900"/>
                <a:gd name="connsiteX51" fmla="*/ 381000 w 2647950"/>
                <a:gd name="connsiteY51" fmla="*/ 1323975 h 1866900"/>
                <a:gd name="connsiteX52" fmla="*/ 257175 w 2647950"/>
                <a:gd name="connsiteY52" fmla="*/ 1162050 h 1866900"/>
                <a:gd name="connsiteX53" fmla="*/ 285750 w 2647950"/>
                <a:gd name="connsiteY53" fmla="*/ 1076325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47950" h="1866900">
                  <a:moveTo>
                    <a:pt x="285750" y="1076325"/>
                  </a:moveTo>
                  <a:cubicBezTo>
                    <a:pt x="292100" y="1009650"/>
                    <a:pt x="374650" y="1057275"/>
                    <a:pt x="381000" y="990600"/>
                  </a:cubicBezTo>
                  <a:lnTo>
                    <a:pt x="552450" y="885825"/>
                  </a:lnTo>
                  <a:lnTo>
                    <a:pt x="733425" y="809625"/>
                  </a:lnTo>
                  <a:lnTo>
                    <a:pt x="857250" y="676275"/>
                  </a:lnTo>
                  <a:lnTo>
                    <a:pt x="1038225" y="561975"/>
                  </a:lnTo>
                  <a:lnTo>
                    <a:pt x="1238250" y="447675"/>
                  </a:lnTo>
                  <a:lnTo>
                    <a:pt x="1543050" y="361950"/>
                  </a:lnTo>
                  <a:lnTo>
                    <a:pt x="1714500" y="314325"/>
                  </a:lnTo>
                  <a:lnTo>
                    <a:pt x="1876425" y="304800"/>
                  </a:lnTo>
                  <a:lnTo>
                    <a:pt x="1981200" y="361950"/>
                  </a:lnTo>
                  <a:cubicBezTo>
                    <a:pt x="1990725" y="365125"/>
                    <a:pt x="2095500" y="444500"/>
                    <a:pt x="2105025" y="447675"/>
                  </a:cubicBezTo>
                  <a:lnTo>
                    <a:pt x="2243137" y="561975"/>
                  </a:lnTo>
                  <a:lnTo>
                    <a:pt x="2300287" y="738188"/>
                  </a:lnTo>
                  <a:lnTo>
                    <a:pt x="2257425" y="933450"/>
                  </a:lnTo>
                  <a:lnTo>
                    <a:pt x="2057400" y="1100138"/>
                  </a:lnTo>
                  <a:lnTo>
                    <a:pt x="1843087" y="1190625"/>
                  </a:lnTo>
                  <a:lnTo>
                    <a:pt x="1595438" y="1319213"/>
                  </a:lnTo>
                  <a:lnTo>
                    <a:pt x="1423987" y="1452563"/>
                  </a:lnTo>
                  <a:lnTo>
                    <a:pt x="1209675" y="1647825"/>
                  </a:lnTo>
                  <a:lnTo>
                    <a:pt x="1085850" y="1771650"/>
                  </a:lnTo>
                  <a:lnTo>
                    <a:pt x="933450" y="1771650"/>
                  </a:lnTo>
                  <a:lnTo>
                    <a:pt x="723900" y="1600200"/>
                  </a:lnTo>
                  <a:lnTo>
                    <a:pt x="752475" y="1733550"/>
                  </a:lnTo>
                  <a:lnTo>
                    <a:pt x="990600" y="1866900"/>
                  </a:lnTo>
                  <a:lnTo>
                    <a:pt x="1238250" y="1790700"/>
                  </a:lnTo>
                  <a:lnTo>
                    <a:pt x="1447800" y="1609725"/>
                  </a:lnTo>
                  <a:lnTo>
                    <a:pt x="1647825" y="1438275"/>
                  </a:lnTo>
                  <a:lnTo>
                    <a:pt x="1943100" y="1285875"/>
                  </a:lnTo>
                  <a:lnTo>
                    <a:pt x="2152650" y="1209675"/>
                  </a:lnTo>
                  <a:lnTo>
                    <a:pt x="2419350" y="1133475"/>
                  </a:lnTo>
                  <a:lnTo>
                    <a:pt x="2600325" y="857250"/>
                  </a:lnTo>
                  <a:lnTo>
                    <a:pt x="2647950" y="571500"/>
                  </a:lnTo>
                  <a:lnTo>
                    <a:pt x="2638425" y="381000"/>
                  </a:lnTo>
                  <a:lnTo>
                    <a:pt x="2447925" y="200025"/>
                  </a:lnTo>
                  <a:lnTo>
                    <a:pt x="2286000" y="85725"/>
                  </a:lnTo>
                  <a:lnTo>
                    <a:pt x="1924050" y="0"/>
                  </a:lnTo>
                  <a:lnTo>
                    <a:pt x="1762125" y="0"/>
                  </a:lnTo>
                  <a:cubicBezTo>
                    <a:pt x="1752600" y="9525"/>
                    <a:pt x="1647825" y="9525"/>
                    <a:pt x="1638300" y="19050"/>
                  </a:cubicBezTo>
                  <a:lnTo>
                    <a:pt x="1352550" y="104775"/>
                  </a:lnTo>
                  <a:lnTo>
                    <a:pt x="1066800" y="161925"/>
                  </a:lnTo>
                  <a:lnTo>
                    <a:pt x="876300" y="266700"/>
                  </a:lnTo>
                  <a:lnTo>
                    <a:pt x="647700" y="457200"/>
                  </a:lnTo>
                  <a:lnTo>
                    <a:pt x="371475" y="581025"/>
                  </a:lnTo>
                  <a:lnTo>
                    <a:pt x="123825" y="733425"/>
                  </a:lnTo>
                  <a:lnTo>
                    <a:pt x="0" y="895350"/>
                  </a:lnTo>
                  <a:lnTo>
                    <a:pt x="9525" y="1028700"/>
                  </a:lnTo>
                  <a:lnTo>
                    <a:pt x="38100" y="1133475"/>
                  </a:lnTo>
                  <a:lnTo>
                    <a:pt x="76200" y="1247775"/>
                  </a:lnTo>
                  <a:lnTo>
                    <a:pt x="190500" y="1333500"/>
                  </a:lnTo>
                  <a:lnTo>
                    <a:pt x="285750" y="1400175"/>
                  </a:lnTo>
                  <a:lnTo>
                    <a:pt x="381000" y="1323975"/>
                  </a:lnTo>
                  <a:lnTo>
                    <a:pt x="257175" y="1162050"/>
                  </a:lnTo>
                  <a:lnTo>
                    <a:pt x="285750" y="10763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29049" y="2891067"/>
              <a:ext cx="209551" cy="144673"/>
            </a:xfrm>
            <a:custGeom>
              <a:avLst/>
              <a:gdLst>
                <a:gd name="connsiteX0" fmla="*/ 68908 w 131939"/>
                <a:gd name="connsiteY0" fmla="*/ 1798 h 144673"/>
                <a:gd name="connsiteX1" fmla="*/ 68908 w 131939"/>
                <a:gd name="connsiteY1" fmla="*/ 1798 h 144673"/>
                <a:gd name="connsiteX2" fmla="*/ 30808 w 131939"/>
                <a:gd name="connsiteY2" fmla="*/ 20848 h 144673"/>
                <a:gd name="connsiteX3" fmla="*/ 11758 w 131939"/>
                <a:gd name="connsiteY3" fmla="*/ 49423 h 144673"/>
                <a:gd name="connsiteX4" fmla="*/ 6996 w 131939"/>
                <a:gd name="connsiteY4" fmla="*/ 130385 h 144673"/>
                <a:gd name="connsiteX5" fmla="*/ 45096 w 131939"/>
                <a:gd name="connsiteY5" fmla="*/ 144673 h 144673"/>
                <a:gd name="connsiteX6" fmla="*/ 111771 w 131939"/>
                <a:gd name="connsiteY6" fmla="*/ 125623 h 144673"/>
                <a:gd name="connsiteX7" fmla="*/ 121296 w 131939"/>
                <a:gd name="connsiteY7" fmla="*/ 111335 h 144673"/>
                <a:gd name="connsiteX8" fmla="*/ 126058 w 131939"/>
                <a:gd name="connsiteY8" fmla="*/ 39898 h 144673"/>
                <a:gd name="connsiteX9" fmla="*/ 116533 w 131939"/>
                <a:gd name="connsiteY9" fmla="*/ 25610 h 144673"/>
                <a:gd name="connsiteX10" fmla="*/ 102246 w 131939"/>
                <a:gd name="connsiteY10" fmla="*/ 16085 h 144673"/>
                <a:gd name="connsiteX11" fmla="*/ 92721 w 131939"/>
                <a:gd name="connsiteY11" fmla="*/ 1798 h 144673"/>
                <a:gd name="connsiteX12" fmla="*/ 68908 w 131939"/>
                <a:gd name="connsiteY12" fmla="*/ 1798 h 14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39" h="144673">
                  <a:moveTo>
                    <a:pt x="68908" y="1798"/>
                  </a:moveTo>
                  <a:lnTo>
                    <a:pt x="68908" y="1798"/>
                  </a:lnTo>
                  <a:cubicBezTo>
                    <a:pt x="56208" y="8148"/>
                    <a:pt x="41716" y="11758"/>
                    <a:pt x="30808" y="20848"/>
                  </a:cubicBezTo>
                  <a:cubicBezTo>
                    <a:pt x="22014" y="28177"/>
                    <a:pt x="11758" y="49423"/>
                    <a:pt x="11758" y="49423"/>
                  </a:cubicBezTo>
                  <a:cubicBezTo>
                    <a:pt x="715" y="82552"/>
                    <a:pt x="-5708" y="89096"/>
                    <a:pt x="6996" y="130385"/>
                  </a:cubicBezTo>
                  <a:cubicBezTo>
                    <a:pt x="10213" y="140839"/>
                    <a:pt x="40853" y="143824"/>
                    <a:pt x="45096" y="144673"/>
                  </a:cubicBezTo>
                  <a:cubicBezTo>
                    <a:pt x="91659" y="140440"/>
                    <a:pt x="89898" y="151871"/>
                    <a:pt x="111771" y="125623"/>
                  </a:cubicBezTo>
                  <a:cubicBezTo>
                    <a:pt x="115435" y="121226"/>
                    <a:pt x="118121" y="116098"/>
                    <a:pt x="121296" y="111335"/>
                  </a:cubicBezTo>
                  <a:cubicBezTo>
                    <a:pt x="132438" y="77909"/>
                    <a:pt x="136123" y="80158"/>
                    <a:pt x="126058" y="39898"/>
                  </a:cubicBezTo>
                  <a:cubicBezTo>
                    <a:pt x="124670" y="34345"/>
                    <a:pt x="120580" y="29658"/>
                    <a:pt x="116533" y="25610"/>
                  </a:cubicBezTo>
                  <a:cubicBezTo>
                    <a:pt x="112486" y="21563"/>
                    <a:pt x="107008" y="19260"/>
                    <a:pt x="102246" y="16085"/>
                  </a:cubicBezTo>
                  <a:cubicBezTo>
                    <a:pt x="99071" y="11323"/>
                    <a:pt x="96768" y="5845"/>
                    <a:pt x="92721" y="1798"/>
                  </a:cubicBezTo>
                  <a:cubicBezTo>
                    <a:pt x="88673" y="-2249"/>
                    <a:pt x="72877" y="1798"/>
                    <a:pt x="68908" y="179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191000" y="2530251"/>
              <a:ext cx="338137" cy="235393"/>
            </a:xfrm>
            <a:custGeom>
              <a:avLst/>
              <a:gdLst>
                <a:gd name="connsiteX0" fmla="*/ 0 w 338137"/>
                <a:gd name="connsiteY0" fmla="*/ 171450 h 235393"/>
                <a:gd name="connsiteX1" fmla="*/ 0 w 338137"/>
                <a:gd name="connsiteY1" fmla="*/ 171450 h 235393"/>
                <a:gd name="connsiteX2" fmla="*/ 38100 w 338137"/>
                <a:gd name="connsiteY2" fmla="*/ 219075 h 235393"/>
                <a:gd name="connsiteX3" fmla="*/ 52387 w 338137"/>
                <a:gd name="connsiteY3" fmla="*/ 223837 h 235393"/>
                <a:gd name="connsiteX4" fmla="*/ 114300 w 338137"/>
                <a:gd name="connsiteY4" fmla="*/ 228600 h 235393"/>
                <a:gd name="connsiteX5" fmla="*/ 142875 w 338137"/>
                <a:gd name="connsiteY5" fmla="*/ 223837 h 235393"/>
                <a:gd name="connsiteX6" fmla="*/ 185737 w 338137"/>
                <a:gd name="connsiteY6" fmla="*/ 219075 h 235393"/>
                <a:gd name="connsiteX7" fmla="*/ 228600 w 338137"/>
                <a:gd name="connsiteY7" fmla="*/ 209550 h 235393"/>
                <a:gd name="connsiteX8" fmla="*/ 247650 w 338137"/>
                <a:gd name="connsiteY8" fmla="*/ 200025 h 235393"/>
                <a:gd name="connsiteX9" fmla="*/ 261937 w 338137"/>
                <a:gd name="connsiteY9" fmla="*/ 195262 h 235393"/>
                <a:gd name="connsiteX10" fmla="*/ 290512 w 338137"/>
                <a:gd name="connsiteY10" fmla="*/ 171450 h 235393"/>
                <a:gd name="connsiteX11" fmla="*/ 304800 w 338137"/>
                <a:gd name="connsiteY11" fmla="*/ 166687 h 235393"/>
                <a:gd name="connsiteX12" fmla="*/ 323850 w 338137"/>
                <a:gd name="connsiteY12" fmla="*/ 138112 h 235393"/>
                <a:gd name="connsiteX13" fmla="*/ 333375 w 338137"/>
                <a:gd name="connsiteY13" fmla="*/ 123825 h 235393"/>
                <a:gd name="connsiteX14" fmla="*/ 338137 w 338137"/>
                <a:gd name="connsiteY14" fmla="*/ 109537 h 235393"/>
                <a:gd name="connsiteX15" fmla="*/ 333375 w 338137"/>
                <a:gd name="connsiteY15" fmla="*/ 28575 h 235393"/>
                <a:gd name="connsiteX16" fmla="*/ 304800 w 338137"/>
                <a:gd name="connsiteY16" fmla="*/ 9525 h 235393"/>
                <a:gd name="connsiteX17" fmla="*/ 252412 w 338137"/>
                <a:gd name="connsiteY17" fmla="*/ 0 h 235393"/>
                <a:gd name="connsiteX18" fmla="*/ 176212 w 338137"/>
                <a:gd name="connsiteY18" fmla="*/ 9525 h 235393"/>
                <a:gd name="connsiteX19" fmla="*/ 147637 w 338137"/>
                <a:gd name="connsiteY19" fmla="*/ 19050 h 235393"/>
                <a:gd name="connsiteX20" fmla="*/ 104775 w 338137"/>
                <a:gd name="connsiteY20" fmla="*/ 42862 h 235393"/>
                <a:gd name="connsiteX21" fmla="*/ 85725 w 338137"/>
                <a:gd name="connsiteY21" fmla="*/ 57150 h 235393"/>
                <a:gd name="connsiteX22" fmla="*/ 57150 w 338137"/>
                <a:gd name="connsiteY22" fmla="*/ 71437 h 235393"/>
                <a:gd name="connsiteX23" fmla="*/ 9525 w 338137"/>
                <a:gd name="connsiteY23" fmla="*/ 128587 h 235393"/>
                <a:gd name="connsiteX24" fmla="*/ 4762 w 338137"/>
                <a:gd name="connsiteY24" fmla="*/ 142875 h 235393"/>
                <a:gd name="connsiteX25" fmla="*/ 0 w 338137"/>
                <a:gd name="connsiteY25" fmla="*/ 171450 h 23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8137" h="235393">
                  <a:moveTo>
                    <a:pt x="0" y="171450"/>
                  </a:moveTo>
                  <a:lnTo>
                    <a:pt x="0" y="171450"/>
                  </a:lnTo>
                  <a:cubicBezTo>
                    <a:pt x="16242" y="197438"/>
                    <a:pt x="15403" y="207727"/>
                    <a:pt x="38100" y="219075"/>
                  </a:cubicBezTo>
                  <a:cubicBezTo>
                    <a:pt x="42590" y="221320"/>
                    <a:pt x="47625" y="222250"/>
                    <a:pt x="52387" y="223837"/>
                  </a:cubicBezTo>
                  <a:cubicBezTo>
                    <a:pt x="79345" y="241809"/>
                    <a:pt x="62664" y="235054"/>
                    <a:pt x="114300" y="228600"/>
                  </a:cubicBezTo>
                  <a:cubicBezTo>
                    <a:pt x="123882" y="227402"/>
                    <a:pt x="133303" y="225113"/>
                    <a:pt x="142875" y="223837"/>
                  </a:cubicBezTo>
                  <a:cubicBezTo>
                    <a:pt x="157124" y="221937"/>
                    <a:pt x="171506" y="221108"/>
                    <a:pt x="185737" y="219075"/>
                  </a:cubicBezTo>
                  <a:cubicBezTo>
                    <a:pt x="199836" y="217061"/>
                    <a:pt x="214741" y="213014"/>
                    <a:pt x="228600" y="209550"/>
                  </a:cubicBezTo>
                  <a:cubicBezTo>
                    <a:pt x="234950" y="206375"/>
                    <a:pt x="241125" y="202822"/>
                    <a:pt x="247650" y="200025"/>
                  </a:cubicBezTo>
                  <a:cubicBezTo>
                    <a:pt x="252264" y="198047"/>
                    <a:pt x="257447" y="197507"/>
                    <a:pt x="261937" y="195262"/>
                  </a:cubicBezTo>
                  <a:cubicBezTo>
                    <a:pt x="293107" y="179676"/>
                    <a:pt x="258907" y="192520"/>
                    <a:pt x="290512" y="171450"/>
                  </a:cubicBezTo>
                  <a:cubicBezTo>
                    <a:pt x="294689" y="168665"/>
                    <a:pt x="300037" y="168275"/>
                    <a:pt x="304800" y="166687"/>
                  </a:cubicBezTo>
                  <a:lnTo>
                    <a:pt x="323850" y="138112"/>
                  </a:lnTo>
                  <a:lnTo>
                    <a:pt x="333375" y="123825"/>
                  </a:lnTo>
                  <a:cubicBezTo>
                    <a:pt x="334962" y="119062"/>
                    <a:pt x="338137" y="114557"/>
                    <a:pt x="338137" y="109537"/>
                  </a:cubicBezTo>
                  <a:cubicBezTo>
                    <a:pt x="338137" y="82503"/>
                    <a:pt x="337385" y="55310"/>
                    <a:pt x="333375" y="28575"/>
                  </a:cubicBezTo>
                  <a:cubicBezTo>
                    <a:pt x="330927" y="12254"/>
                    <a:pt x="317159" y="11772"/>
                    <a:pt x="304800" y="9525"/>
                  </a:cubicBezTo>
                  <a:cubicBezTo>
                    <a:pt x="242230" y="-1851"/>
                    <a:pt x="295619" y="10801"/>
                    <a:pt x="252412" y="0"/>
                  </a:cubicBezTo>
                  <a:cubicBezTo>
                    <a:pt x="243138" y="1030"/>
                    <a:pt x="188840" y="6611"/>
                    <a:pt x="176212" y="9525"/>
                  </a:cubicBezTo>
                  <a:cubicBezTo>
                    <a:pt x="166429" y="11783"/>
                    <a:pt x="155991" y="13481"/>
                    <a:pt x="147637" y="19050"/>
                  </a:cubicBezTo>
                  <a:cubicBezTo>
                    <a:pt x="114885" y="40885"/>
                    <a:pt x="129922" y="34480"/>
                    <a:pt x="104775" y="42862"/>
                  </a:cubicBezTo>
                  <a:cubicBezTo>
                    <a:pt x="98425" y="47625"/>
                    <a:pt x="92617" y="53212"/>
                    <a:pt x="85725" y="57150"/>
                  </a:cubicBezTo>
                  <a:cubicBezTo>
                    <a:pt x="62552" y="70392"/>
                    <a:pt x="79553" y="51523"/>
                    <a:pt x="57150" y="71437"/>
                  </a:cubicBezTo>
                  <a:cubicBezTo>
                    <a:pt x="44584" y="82607"/>
                    <a:pt x="15563" y="110475"/>
                    <a:pt x="9525" y="128587"/>
                  </a:cubicBezTo>
                  <a:cubicBezTo>
                    <a:pt x="7937" y="133350"/>
                    <a:pt x="5316" y="137885"/>
                    <a:pt x="4762" y="142875"/>
                  </a:cubicBezTo>
                  <a:cubicBezTo>
                    <a:pt x="3710" y="152342"/>
                    <a:pt x="794" y="166688"/>
                    <a:pt x="0" y="1714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46045" y="2586036"/>
              <a:ext cx="176212" cy="123825"/>
            </a:xfrm>
            <a:custGeom>
              <a:avLst/>
              <a:gdLst>
                <a:gd name="connsiteX0" fmla="*/ 104775 w 176212"/>
                <a:gd name="connsiteY0" fmla="*/ 19050 h 123825"/>
                <a:gd name="connsiteX1" fmla="*/ 104775 w 176212"/>
                <a:gd name="connsiteY1" fmla="*/ 19050 h 123825"/>
                <a:gd name="connsiteX2" fmla="*/ 28575 w 176212"/>
                <a:gd name="connsiteY2" fmla="*/ 19050 h 123825"/>
                <a:gd name="connsiteX3" fmla="*/ 14287 w 176212"/>
                <a:gd name="connsiteY3" fmla="*/ 33338 h 123825"/>
                <a:gd name="connsiteX4" fmla="*/ 4762 w 176212"/>
                <a:gd name="connsiteY4" fmla="*/ 61913 h 123825"/>
                <a:gd name="connsiteX5" fmla="*/ 0 w 176212"/>
                <a:gd name="connsiteY5" fmla="*/ 76200 h 123825"/>
                <a:gd name="connsiteX6" fmla="*/ 9525 w 176212"/>
                <a:gd name="connsiteY6" fmla="*/ 114300 h 123825"/>
                <a:gd name="connsiteX7" fmla="*/ 23812 w 176212"/>
                <a:gd name="connsiteY7" fmla="*/ 123825 h 123825"/>
                <a:gd name="connsiteX8" fmla="*/ 133350 w 176212"/>
                <a:gd name="connsiteY8" fmla="*/ 119063 h 123825"/>
                <a:gd name="connsiteX9" fmla="*/ 147637 w 176212"/>
                <a:gd name="connsiteY9" fmla="*/ 114300 h 123825"/>
                <a:gd name="connsiteX10" fmla="*/ 166687 w 176212"/>
                <a:gd name="connsiteY10" fmla="*/ 85725 h 123825"/>
                <a:gd name="connsiteX11" fmla="*/ 176212 w 176212"/>
                <a:gd name="connsiteY11" fmla="*/ 57150 h 123825"/>
                <a:gd name="connsiteX12" fmla="*/ 171450 w 176212"/>
                <a:gd name="connsiteY12" fmla="*/ 28575 h 123825"/>
                <a:gd name="connsiteX13" fmla="*/ 147637 w 176212"/>
                <a:gd name="connsiteY13" fmla="*/ 4763 h 123825"/>
                <a:gd name="connsiteX14" fmla="*/ 128587 w 176212"/>
                <a:gd name="connsiteY14" fmla="*/ 0 h 123825"/>
                <a:gd name="connsiteX15" fmla="*/ 104775 w 176212"/>
                <a:gd name="connsiteY15" fmla="*/ 1905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6212" h="123825">
                  <a:moveTo>
                    <a:pt x="104775" y="19050"/>
                  </a:moveTo>
                  <a:lnTo>
                    <a:pt x="104775" y="19050"/>
                  </a:lnTo>
                  <a:cubicBezTo>
                    <a:pt x="81406" y="16454"/>
                    <a:pt x="52210" y="9596"/>
                    <a:pt x="28575" y="19050"/>
                  </a:cubicBezTo>
                  <a:cubicBezTo>
                    <a:pt x="22321" y="21551"/>
                    <a:pt x="19050" y="28575"/>
                    <a:pt x="14287" y="33338"/>
                  </a:cubicBezTo>
                  <a:lnTo>
                    <a:pt x="4762" y="61913"/>
                  </a:lnTo>
                  <a:lnTo>
                    <a:pt x="0" y="76200"/>
                  </a:lnTo>
                  <a:cubicBezTo>
                    <a:pt x="238" y="77390"/>
                    <a:pt x="5618" y="109416"/>
                    <a:pt x="9525" y="114300"/>
                  </a:cubicBezTo>
                  <a:cubicBezTo>
                    <a:pt x="13101" y="118769"/>
                    <a:pt x="19050" y="120650"/>
                    <a:pt x="23812" y="123825"/>
                  </a:cubicBezTo>
                  <a:cubicBezTo>
                    <a:pt x="60325" y="122238"/>
                    <a:pt x="96910" y="121866"/>
                    <a:pt x="133350" y="119063"/>
                  </a:cubicBezTo>
                  <a:cubicBezTo>
                    <a:pt x="138355" y="118678"/>
                    <a:pt x="144087" y="117850"/>
                    <a:pt x="147637" y="114300"/>
                  </a:cubicBezTo>
                  <a:cubicBezTo>
                    <a:pt x="155732" y="106205"/>
                    <a:pt x="163067" y="96585"/>
                    <a:pt x="166687" y="85725"/>
                  </a:cubicBezTo>
                  <a:lnTo>
                    <a:pt x="176212" y="57150"/>
                  </a:lnTo>
                  <a:cubicBezTo>
                    <a:pt x="174625" y="47625"/>
                    <a:pt x="174504" y="37736"/>
                    <a:pt x="171450" y="28575"/>
                  </a:cubicBezTo>
                  <a:cubicBezTo>
                    <a:pt x="167922" y="17992"/>
                    <a:pt x="157515" y="8996"/>
                    <a:pt x="147637" y="4763"/>
                  </a:cubicBezTo>
                  <a:cubicBezTo>
                    <a:pt x="141621" y="2185"/>
                    <a:pt x="134937" y="1588"/>
                    <a:pt x="128587" y="0"/>
                  </a:cubicBezTo>
                  <a:cubicBezTo>
                    <a:pt x="74619" y="4907"/>
                    <a:pt x="108744" y="15875"/>
                    <a:pt x="104775" y="190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579707" y="2395990"/>
              <a:ext cx="178338" cy="136223"/>
            </a:xfrm>
            <a:custGeom>
              <a:avLst/>
              <a:gdLst>
                <a:gd name="connsiteX0" fmla="*/ 114612 w 178338"/>
                <a:gd name="connsiteY0" fmla="*/ 12398 h 136223"/>
                <a:gd name="connsiteX1" fmla="*/ 114612 w 178338"/>
                <a:gd name="connsiteY1" fmla="*/ 12398 h 136223"/>
                <a:gd name="connsiteX2" fmla="*/ 5075 w 178338"/>
                <a:gd name="connsiteY2" fmla="*/ 7636 h 136223"/>
                <a:gd name="connsiteX3" fmla="*/ 312 w 178338"/>
                <a:gd name="connsiteY3" fmla="*/ 36211 h 136223"/>
                <a:gd name="connsiteX4" fmla="*/ 5075 w 178338"/>
                <a:gd name="connsiteY4" fmla="*/ 93361 h 136223"/>
                <a:gd name="connsiteX5" fmla="*/ 9837 w 178338"/>
                <a:gd name="connsiteY5" fmla="*/ 107648 h 136223"/>
                <a:gd name="connsiteX6" fmla="*/ 24125 w 178338"/>
                <a:gd name="connsiteY6" fmla="*/ 117173 h 136223"/>
                <a:gd name="connsiteX7" fmla="*/ 38412 w 178338"/>
                <a:gd name="connsiteY7" fmla="*/ 131461 h 136223"/>
                <a:gd name="connsiteX8" fmla="*/ 57462 w 178338"/>
                <a:gd name="connsiteY8" fmla="*/ 136223 h 136223"/>
                <a:gd name="connsiteX9" fmla="*/ 114612 w 178338"/>
                <a:gd name="connsiteY9" fmla="*/ 131461 h 136223"/>
                <a:gd name="connsiteX10" fmla="*/ 147950 w 178338"/>
                <a:gd name="connsiteY10" fmla="*/ 117173 h 136223"/>
                <a:gd name="connsiteX11" fmla="*/ 162237 w 178338"/>
                <a:gd name="connsiteY11" fmla="*/ 112411 h 136223"/>
                <a:gd name="connsiteX12" fmla="*/ 176525 w 178338"/>
                <a:gd name="connsiteY12" fmla="*/ 98123 h 136223"/>
                <a:gd name="connsiteX13" fmla="*/ 162237 w 178338"/>
                <a:gd name="connsiteY13" fmla="*/ 31448 h 136223"/>
                <a:gd name="connsiteX14" fmla="*/ 147950 w 178338"/>
                <a:gd name="connsiteY14" fmla="*/ 17161 h 136223"/>
                <a:gd name="connsiteX15" fmla="*/ 119375 w 178338"/>
                <a:gd name="connsiteY15" fmla="*/ 7636 h 136223"/>
                <a:gd name="connsiteX16" fmla="*/ 105087 w 178338"/>
                <a:gd name="connsiteY16" fmla="*/ 2873 h 136223"/>
                <a:gd name="connsiteX17" fmla="*/ 114612 w 178338"/>
                <a:gd name="connsiteY17" fmla="*/ 12398 h 13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8338" h="136223">
                  <a:moveTo>
                    <a:pt x="114612" y="12398"/>
                  </a:moveTo>
                  <a:lnTo>
                    <a:pt x="114612" y="12398"/>
                  </a:lnTo>
                  <a:cubicBezTo>
                    <a:pt x="80627" y="4846"/>
                    <a:pt x="39720" y="-8532"/>
                    <a:pt x="5075" y="7636"/>
                  </a:cubicBezTo>
                  <a:cubicBezTo>
                    <a:pt x="-3675" y="11720"/>
                    <a:pt x="1900" y="26686"/>
                    <a:pt x="312" y="36211"/>
                  </a:cubicBezTo>
                  <a:cubicBezTo>
                    <a:pt x="1900" y="55261"/>
                    <a:pt x="2549" y="74413"/>
                    <a:pt x="5075" y="93361"/>
                  </a:cubicBezTo>
                  <a:cubicBezTo>
                    <a:pt x="5738" y="98337"/>
                    <a:pt x="6701" y="103728"/>
                    <a:pt x="9837" y="107648"/>
                  </a:cubicBezTo>
                  <a:cubicBezTo>
                    <a:pt x="13413" y="112118"/>
                    <a:pt x="19728" y="113509"/>
                    <a:pt x="24125" y="117173"/>
                  </a:cubicBezTo>
                  <a:cubicBezTo>
                    <a:pt x="29299" y="121485"/>
                    <a:pt x="32564" y="128119"/>
                    <a:pt x="38412" y="131461"/>
                  </a:cubicBezTo>
                  <a:cubicBezTo>
                    <a:pt x="44095" y="134708"/>
                    <a:pt x="51112" y="134636"/>
                    <a:pt x="57462" y="136223"/>
                  </a:cubicBezTo>
                  <a:cubicBezTo>
                    <a:pt x="76512" y="134636"/>
                    <a:pt x="95664" y="133987"/>
                    <a:pt x="114612" y="131461"/>
                  </a:cubicBezTo>
                  <a:cubicBezTo>
                    <a:pt x="125419" y="130020"/>
                    <a:pt x="138856" y="121070"/>
                    <a:pt x="147950" y="117173"/>
                  </a:cubicBezTo>
                  <a:cubicBezTo>
                    <a:pt x="152564" y="115196"/>
                    <a:pt x="157475" y="113998"/>
                    <a:pt x="162237" y="112411"/>
                  </a:cubicBezTo>
                  <a:cubicBezTo>
                    <a:pt x="167000" y="107648"/>
                    <a:pt x="175572" y="104791"/>
                    <a:pt x="176525" y="98123"/>
                  </a:cubicBezTo>
                  <a:cubicBezTo>
                    <a:pt x="180678" y="69051"/>
                    <a:pt x="178408" y="50854"/>
                    <a:pt x="162237" y="31448"/>
                  </a:cubicBezTo>
                  <a:cubicBezTo>
                    <a:pt x="157925" y="26274"/>
                    <a:pt x="153837" y="20432"/>
                    <a:pt x="147950" y="17161"/>
                  </a:cubicBezTo>
                  <a:cubicBezTo>
                    <a:pt x="139173" y="12285"/>
                    <a:pt x="128900" y="10811"/>
                    <a:pt x="119375" y="7636"/>
                  </a:cubicBezTo>
                  <a:cubicBezTo>
                    <a:pt x="114612" y="6048"/>
                    <a:pt x="108637" y="6423"/>
                    <a:pt x="105087" y="2873"/>
                  </a:cubicBezTo>
                  <a:lnTo>
                    <a:pt x="114612" y="1239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668876" y="3081337"/>
              <a:ext cx="122323" cy="166687"/>
            </a:xfrm>
            <a:custGeom>
              <a:avLst/>
              <a:gdLst>
                <a:gd name="connsiteX0" fmla="*/ 42863 w 76200"/>
                <a:gd name="connsiteY0" fmla="*/ 0 h 114300"/>
                <a:gd name="connsiteX1" fmla="*/ 42863 w 76200"/>
                <a:gd name="connsiteY1" fmla="*/ 0 h 114300"/>
                <a:gd name="connsiteX2" fmla="*/ 14288 w 76200"/>
                <a:gd name="connsiteY2" fmla="*/ 33338 h 114300"/>
                <a:gd name="connsiteX3" fmla="*/ 9525 w 76200"/>
                <a:gd name="connsiteY3" fmla="*/ 47625 h 114300"/>
                <a:gd name="connsiteX4" fmla="*/ 0 w 76200"/>
                <a:gd name="connsiteY4" fmla="*/ 104775 h 114300"/>
                <a:gd name="connsiteX5" fmla="*/ 19050 w 76200"/>
                <a:gd name="connsiteY5" fmla="*/ 114300 h 114300"/>
                <a:gd name="connsiteX6" fmla="*/ 47625 w 76200"/>
                <a:gd name="connsiteY6" fmla="*/ 104775 h 114300"/>
                <a:gd name="connsiteX7" fmla="*/ 71438 w 76200"/>
                <a:gd name="connsiteY7" fmla="*/ 76200 h 114300"/>
                <a:gd name="connsiteX8" fmla="*/ 76200 w 76200"/>
                <a:gd name="connsiteY8" fmla="*/ 47625 h 114300"/>
                <a:gd name="connsiteX9" fmla="*/ 42863 w 76200"/>
                <a:gd name="connsiteY9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114300">
                  <a:moveTo>
                    <a:pt x="42863" y="0"/>
                  </a:moveTo>
                  <a:lnTo>
                    <a:pt x="42863" y="0"/>
                  </a:lnTo>
                  <a:cubicBezTo>
                    <a:pt x="33338" y="11113"/>
                    <a:pt x="22681" y="21348"/>
                    <a:pt x="14288" y="33338"/>
                  </a:cubicBezTo>
                  <a:cubicBezTo>
                    <a:pt x="11409" y="37451"/>
                    <a:pt x="10743" y="42755"/>
                    <a:pt x="9525" y="47625"/>
                  </a:cubicBezTo>
                  <a:cubicBezTo>
                    <a:pt x="4885" y="66185"/>
                    <a:pt x="2686" y="85973"/>
                    <a:pt x="0" y="104775"/>
                  </a:cubicBezTo>
                  <a:cubicBezTo>
                    <a:pt x="6350" y="107950"/>
                    <a:pt x="11950" y="114300"/>
                    <a:pt x="19050" y="114300"/>
                  </a:cubicBezTo>
                  <a:cubicBezTo>
                    <a:pt x="29090" y="114300"/>
                    <a:pt x="47625" y="104775"/>
                    <a:pt x="47625" y="104775"/>
                  </a:cubicBezTo>
                  <a:cubicBezTo>
                    <a:pt x="54258" y="98142"/>
                    <a:pt x="68122" y="86148"/>
                    <a:pt x="71438" y="76200"/>
                  </a:cubicBezTo>
                  <a:cubicBezTo>
                    <a:pt x="74491" y="67039"/>
                    <a:pt x="74613" y="57150"/>
                    <a:pt x="76200" y="47625"/>
                  </a:cubicBezTo>
                  <a:cubicBezTo>
                    <a:pt x="70998" y="6003"/>
                    <a:pt x="48419" y="7938"/>
                    <a:pt x="42863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95404" y="3748088"/>
              <a:ext cx="264084" cy="171450"/>
            </a:xfrm>
            <a:custGeom>
              <a:avLst/>
              <a:gdLst>
                <a:gd name="connsiteX0" fmla="*/ 52646 w 264084"/>
                <a:gd name="connsiteY0" fmla="*/ 4762 h 171450"/>
                <a:gd name="connsiteX1" fmla="*/ 52646 w 264084"/>
                <a:gd name="connsiteY1" fmla="*/ 4762 h 171450"/>
                <a:gd name="connsiteX2" fmla="*/ 9784 w 264084"/>
                <a:gd name="connsiteY2" fmla="*/ 71437 h 171450"/>
                <a:gd name="connsiteX3" fmla="*/ 259 w 264084"/>
                <a:gd name="connsiteY3" fmla="*/ 85725 h 171450"/>
                <a:gd name="connsiteX4" fmla="*/ 5021 w 264084"/>
                <a:gd name="connsiteY4" fmla="*/ 119062 h 171450"/>
                <a:gd name="connsiteX5" fmla="*/ 43121 w 264084"/>
                <a:gd name="connsiteY5" fmla="*/ 152400 h 171450"/>
                <a:gd name="connsiteX6" fmla="*/ 85984 w 264084"/>
                <a:gd name="connsiteY6" fmla="*/ 166687 h 171450"/>
                <a:gd name="connsiteX7" fmla="*/ 100271 w 264084"/>
                <a:gd name="connsiteY7" fmla="*/ 171450 h 171450"/>
                <a:gd name="connsiteX8" fmla="*/ 176471 w 264084"/>
                <a:gd name="connsiteY8" fmla="*/ 166687 h 171450"/>
                <a:gd name="connsiteX9" fmla="*/ 205046 w 264084"/>
                <a:gd name="connsiteY9" fmla="*/ 157162 h 171450"/>
                <a:gd name="connsiteX10" fmla="*/ 219334 w 264084"/>
                <a:gd name="connsiteY10" fmla="*/ 152400 h 171450"/>
                <a:gd name="connsiteX11" fmla="*/ 228859 w 264084"/>
                <a:gd name="connsiteY11" fmla="*/ 138112 h 171450"/>
                <a:gd name="connsiteX12" fmla="*/ 257434 w 264084"/>
                <a:gd name="connsiteY12" fmla="*/ 114300 h 171450"/>
                <a:gd name="connsiteX13" fmla="*/ 257434 w 264084"/>
                <a:gd name="connsiteY13" fmla="*/ 42862 h 171450"/>
                <a:gd name="connsiteX14" fmla="*/ 252671 w 264084"/>
                <a:gd name="connsiteY14" fmla="*/ 28575 h 171450"/>
                <a:gd name="connsiteX15" fmla="*/ 209809 w 264084"/>
                <a:gd name="connsiteY15" fmla="*/ 9525 h 171450"/>
                <a:gd name="connsiteX16" fmla="*/ 195521 w 264084"/>
                <a:gd name="connsiteY16" fmla="*/ 4762 h 171450"/>
                <a:gd name="connsiteX17" fmla="*/ 181234 w 264084"/>
                <a:gd name="connsiteY17" fmla="*/ 0 h 171450"/>
                <a:gd name="connsiteX18" fmla="*/ 66934 w 264084"/>
                <a:gd name="connsiteY18" fmla="*/ 4762 h 171450"/>
                <a:gd name="connsiteX19" fmla="*/ 52646 w 264084"/>
                <a:gd name="connsiteY19" fmla="*/ 476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4084" h="171450">
                  <a:moveTo>
                    <a:pt x="52646" y="4762"/>
                  </a:moveTo>
                  <a:lnTo>
                    <a:pt x="52646" y="4762"/>
                  </a:lnTo>
                  <a:cubicBezTo>
                    <a:pt x="21511" y="67031"/>
                    <a:pt x="41792" y="50097"/>
                    <a:pt x="9784" y="71437"/>
                  </a:cubicBezTo>
                  <a:cubicBezTo>
                    <a:pt x="6609" y="76200"/>
                    <a:pt x="829" y="80029"/>
                    <a:pt x="259" y="85725"/>
                  </a:cubicBezTo>
                  <a:cubicBezTo>
                    <a:pt x="-858" y="96894"/>
                    <a:pt x="1796" y="108310"/>
                    <a:pt x="5021" y="119062"/>
                  </a:cubicBezTo>
                  <a:cubicBezTo>
                    <a:pt x="9343" y="133468"/>
                    <a:pt x="32889" y="148989"/>
                    <a:pt x="43121" y="152400"/>
                  </a:cubicBezTo>
                  <a:lnTo>
                    <a:pt x="85984" y="166687"/>
                  </a:lnTo>
                  <a:lnTo>
                    <a:pt x="100271" y="171450"/>
                  </a:lnTo>
                  <a:cubicBezTo>
                    <a:pt x="125671" y="169862"/>
                    <a:pt x="151255" y="170126"/>
                    <a:pt x="176471" y="166687"/>
                  </a:cubicBezTo>
                  <a:cubicBezTo>
                    <a:pt x="186419" y="165330"/>
                    <a:pt x="195521" y="160337"/>
                    <a:pt x="205046" y="157162"/>
                  </a:cubicBezTo>
                  <a:lnTo>
                    <a:pt x="219334" y="152400"/>
                  </a:lnTo>
                  <a:cubicBezTo>
                    <a:pt x="222509" y="147637"/>
                    <a:pt x="224462" y="141776"/>
                    <a:pt x="228859" y="138112"/>
                  </a:cubicBezTo>
                  <a:cubicBezTo>
                    <a:pt x="265115" y="107898"/>
                    <a:pt x="234227" y="149110"/>
                    <a:pt x="257434" y="114300"/>
                  </a:cubicBezTo>
                  <a:cubicBezTo>
                    <a:pt x="267657" y="83626"/>
                    <a:pt x="264833" y="98354"/>
                    <a:pt x="257434" y="42862"/>
                  </a:cubicBezTo>
                  <a:cubicBezTo>
                    <a:pt x="256771" y="37886"/>
                    <a:pt x="255807" y="32495"/>
                    <a:pt x="252671" y="28575"/>
                  </a:cubicBezTo>
                  <a:cubicBezTo>
                    <a:pt x="244437" y="18283"/>
                    <a:pt x="218542" y="12436"/>
                    <a:pt x="209809" y="9525"/>
                  </a:cubicBezTo>
                  <a:lnTo>
                    <a:pt x="195521" y="4762"/>
                  </a:lnTo>
                  <a:lnTo>
                    <a:pt x="181234" y="0"/>
                  </a:lnTo>
                  <a:cubicBezTo>
                    <a:pt x="143134" y="1587"/>
                    <a:pt x="104834" y="551"/>
                    <a:pt x="66934" y="4762"/>
                  </a:cubicBezTo>
                  <a:cubicBezTo>
                    <a:pt x="61245" y="5394"/>
                    <a:pt x="55027" y="4762"/>
                    <a:pt x="52646" y="476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376613" y="3900401"/>
              <a:ext cx="195506" cy="157249"/>
            </a:xfrm>
            <a:custGeom>
              <a:avLst/>
              <a:gdLst>
                <a:gd name="connsiteX0" fmla="*/ 33337 w 195506"/>
                <a:gd name="connsiteY0" fmla="*/ 87 h 157249"/>
                <a:gd name="connsiteX1" fmla="*/ 33337 w 195506"/>
                <a:gd name="connsiteY1" fmla="*/ 87 h 157249"/>
                <a:gd name="connsiteX2" fmla="*/ 9525 w 195506"/>
                <a:gd name="connsiteY2" fmla="*/ 38187 h 157249"/>
                <a:gd name="connsiteX3" fmla="*/ 0 w 195506"/>
                <a:gd name="connsiteY3" fmla="*/ 66762 h 157249"/>
                <a:gd name="connsiteX4" fmla="*/ 4762 w 195506"/>
                <a:gd name="connsiteY4" fmla="*/ 119149 h 157249"/>
                <a:gd name="connsiteX5" fmla="*/ 9525 w 195506"/>
                <a:gd name="connsiteY5" fmla="*/ 133437 h 157249"/>
                <a:gd name="connsiteX6" fmla="*/ 23812 w 195506"/>
                <a:gd name="connsiteY6" fmla="*/ 147724 h 157249"/>
                <a:gd name="connsiteX7" fmla="*/ 57150 w 195506"/>
                <a:gd name="connsiteY7" fmla="*/ 157249 h 157249"/>
                <a:gd name="connsiteX8" fmla="*/ 133350 w 195506"/>
                <a:gd name="connsiteY8" fmla="*/ 152487 h 157249"/>
                <a:gd name="connsiteX9" fmla="*/ 180975 w 195506"/>
                <a:gd name="connsiteY9" fmla="*/ 133437 h 157249"/>
                <a:gd name="connsiteX10" fmla="*/ 195262 w 195506"/>
                <a:gd name="connsiteY10" fmla="*/ 119149 h 157249"/>
                <a:gd name="connsiteX11" fmla="*/ 185737 w 195506"/>
                <a:gd name="connsiteY11" fmla="*/ 42949 h 157249"/>
                <a:gd name="connsiteX12" fmla="*/ 157162 w 195506"/>
                <a:gd name="connsiteY12" fmla="*/ 19137 h 157249"/>
                <a:gd name="connsiteX13" fmla="*/ 128587 w 195506"/>
                <a:gd name="connsiteY13" fmla="*/ 9612 h 157249"/>
                <a:gd name="connsiteX14" fmla="*/ 33337 w 195506"/>
                <a:gd name="connsiteY14" fmla="*/ 87 h 1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506" h="157249">
                  <a:moveTo>
                    <a:pt x="33337" y="87"/>
                  </a:moveTo>
                  <a:lnTo>
                    <a:pt x="33337" y="87"/>
                  </a:lnTo>
                  <a:cubicBezTo>
                    <a:pt x="25400" y="12787"/>
                    <a:pt x="16223" y="24792"/>
                    <a:pt x="9525" y="38187"/>
                  </a:cubicBezTo>
                  <a:cubicBezTo>
                    <a:pt x="5035" y="47167"/>
                    <a:pt x="0" y="66762"/>
                    <a:pt x="0" y="66762"/>
                  </a:cubicBezTo>
                  <a:cubicBezTo>
                    <a:pt x="1587" y="84224"/>
                    <a:pt x="2282" y="101791"/>
                    <a:pt x="4762" y="119149"/>
                  </a:cubicBezTo>
                  <a:cubicBezTo>
                    <a:pt x="5472" y="124119"/>
                    <a:pt x="6740" y="129260"/>
                    <a:pt x="9525" y="133437"/>
                  </a:cubicBezTo>
                  <a:cubicBezTo>
                    <a:pt x="13261" y="139041"/>
                    <a:pt x="18208" y="143988"/>
                    <a:pt x="23812" y="147724"/>
                  </a:cubicBezTo>
                  <a:cubicBezTo>
                    <a:pt x="27914" y="150458"/>
                    <a:pt x="54606" y="156613"/>
                    <a:pt x="57150" y="157249"/>
                  </a:cubicBezTo>
                  <a:cubicBezTo>
                    <a:pt x="82550" y="155662"/>
                    <a:pt x="108134" y="155925"/>
                    <a:pt x="133350" y="152487"/>
                  </a:cubicBezTo>
                  <a:cubicBezTo>
                    <a:pt x="149534" y="150280"/>
                    <a:pt x="166469" y="140690"/>
                    <a:pt x="180975" y="133437"/>
                  </a:cubicBezTo>
                  <a:cubicBezTo>
                    <a:pt x="185737" y="128674"/>
                    <a:pt x="194908" y="125875"/>
                    <a:pt x="195262" y="119149"/>
                  </a:cubicBezTo>
                  <a:cubicBezTo>
                    <a:pt x="196607" y="93587"/>
                    <a:pt x="192251" y="67704"/>
                    <a:pt x="185737" y="42949"/>
                  </a:cubicBezTo>
                  <a:cubicBezTo>
                    <a:pt x="184251" y="37304"/>
                    <a:pt x="162734" y="21614"/>
                    <a:pt x="157162" y="19137"/>
                  </a:cubicBezTo>
                  <a:cubicBezTo>
                    <a:pt x="147987" y="15059"/>
                    <a:pt x="138112" y="12787"/>
                    <a:pt x="128587" y="9612"/>
                  </a:cubicBezTo>
                  <a:cubicBezTo>
                    <a:pt x="85682" y="-4690"/>
                    <a:pt x="49212" y="1675"/>
                    <a:pt x="33337" y="8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909888" y="3919538"/>
              <a:ext cx="191133" cy="152400"/>
            </a:xfrm>
            <a:custGeom>
              <a:avLst/>
              <a:gdLst>
                <a:gd name="connsiteX0" fmla="*/ 90487 w 191133"/>
                <a:gd name="connsiteY0" fmla="*/ 0 h 152400"/>
                <a:gd name="connsiteX1" fmla="*/ 90487 w 191133"/>
                <a:gd name="connsiteY1" fmla="*/ 0 h 152400"/>
                <a:gd name="connsiteX2" fmla="*/ 33337 w 191133"/>
                <a:gd name="connsiteY2" fmla="*/ 9525 h 152400"/>
                <a:gd name="connsiteX3" fmla="*/ 19050 w 191133"/>
                <a:gd name="connsiteY3" fmla="*/ 19050 h 152400"/>
                <a:gd name="connsiteX4" fmla="*/ 9525 w 191133"/>
                <a:gd name="connsiteY4" fmla="*/ 33337 h 152400"/>
                <a:gd name="connsiteX5" fmla="*/ 0 w 191133"/>
                <a:gd name="connsiteY5" fmla="*/ 66675 h 152400"/>
                <a:gd name="connsiteX6" fmla="*/ 4762 w 191133"/>
                <a:gd name="connsiteY6" fmla="*/ 123825 h 152400"/>
                <a:gd name="connsiteX7" fmla="*/ 33337 w 191133"/>
                <a:gd name="connsiteY7" fmla="*/ 142875 h 152400"/>
                <a:gd name="connsiteX8" fmla="*/ 47625 w 191133"/>
                <a:gd name="connsiteY8" fmla="*/ 152400 h 152400"/>
                <a:gd name="connsiteX9" fmla="*/ 123825 w 191133"/>
                <a:gd name="connsiteY9" fmla="*/ 147637 h 152400"/>
                <a:gd name="connsiteX10" fmla="*/ 142875 w 191133"/>
                <a:gd name="connsiteY10" fmla="*/ 138112 h 152400"/>
                <a:gd name="connsiteX11" fmla="*/ 161925 w 191133"/>
                <a:gd name="connsiteY11" fmla="*/ 133350 h 152400"/>
                <a:gd name="connsiteX12" fmla="*/ 190500 w 191133"/>
                <a:gd name="connsiteY12" fmla="*/ 109537 h 152400"/>
                <a:gd name="connsiteX13" fmla="*/ 185737 w 191133"/>
                <a:gd name="connsiteY13" fmla="*/ 76200 h 152400"/>
                <a:gd name="connsiteX14" fmla="*/ 161925 w 191133"/>
                <a:gd name="connsiteY14" fmla="*/ 42862 h 152400"/>
                <a:gd name="connsiteX15" fmla="*/ 142875 w 191133"/>
                <a:gd name="connsiteY15" fmla="*/ 28575 h 152400"/>
                <a:gd name="connsiteX16" fmla="*/ 95250 w 191133"/>
                <a:gd name="connsiteY16" fmla="*/ 14287 h 152400"/>
                <a:gd name="connsiteX17" fmla="*/ 90487 w 191133"/>
                <a:gd name="connsiteY17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133" h="152400">
                  <a:moveTo>
                    <a:pt x="90487" y="0"/>
                  </a:moveTo>
                  <a:lnTo>
                    <a:pt x="90487" y="0"/>
                  </a:lnTo>
                  <a:cubicBezTo>
                    <a:pt x="76901" y="1509"/>
                    <a:pt x="49296" y="1545"/>
                    <a:pt x="33337" y="9525"/>
                  </a:cubicBezTo>
                  <a:cubicBezTo>
                    <a:pt x="28218" y="12085"/>
                    <a:pt x="23812" y="15875"/>
                    <a:pt x="19050" y="19050"/>
                  </a:cubicBezTo>
                  <a:cubicBezTo>
                    <a:pt x="15875" y="23812"/>
                    <a:pt x="12085" y="28218"/>
                    <a:pt x="9525" y="33337"/>
                  </a:cubicBezTo>
                  <a:cubicBezTo>
                    <a:pt x="6107" y="40172"/>
                    <a:pt x="1527" y="60567"/>
                    <a:pt x="0" y="66675"/>
                  </a:cubicBezTo>
                  <a:cubicBezTo>
                    <a:pt x="1587" y="85725"/>
                    <a:pt x="-164" y="105354"/>
                    <a:pt x="4762" y="123825"/>
                  </a:cubicBezTo>
                  <a:cubicBezTo>
                    <a:pt x="8928" y="139448"/>
                    <a:pt x="22851" y="137632"/>
                    <a:pt x="33337" y="142875"/>
                  </a:cubicBezTo>
                  <a:cubicBezTo>
                    <a:pt x="38457" y="145435"/>
                    <a:pt x="42862" y="149225"/>
                    <a:pt x="47625" y="152400"/>
                  </a:cubicBezTo>
                  <a:cubicBezTo>
                    <a:pt x="73025" y="150812"/>
                    <a:pt x="98657" y="151412"/>
                    <a:pt x="123825" y="147637"/>
                  </a:cubicBezTo>
                  <a:cubicBezTo>
                    <a:pt x="130846" y="146584"/>
                    <a:pt x="136227" y="140605"/>
                    <a:pt x="142875" y="138112"/>
                  </a:cubicBezTo>
                  <a:cubicBezTo>
                    <a:pt x="149004" y="135814"/>
                    <a:pt x="155575" y="134937"/>
                    <a:pt x="161925" y="133350"/>
                  </a:cubicBezTo>
                  <a:cubicBezTo>
                    <a:pt x="167434" y="129677"/>
                    <a:pt x="189090" y="116589"/>
                    <a:pt x="190500" y="109537"/>
                  </a:cubicBezTo>
                  <a:cubicBezTo>
                    <a:pt x="192701" y="98530"/>
                    <a:pt x="188691" y="87030"/>
                    <a:pt x="185737" y="76200"/>
                  </a:cubicBezTo>
                  <a:cubicBezTo>
                    <a:pt x="181672" y="61296"/>
                    <a:pt x="173194" y="52522"/>
                    <a:pt x="161925" y="42862"/>
                  </a:cubicBezTo>
                  <a:cubicBezTo>
                    <a:pt x="155899" y="37696"/>
                    <a:pt x="149974" y="32125"/>
                    <a:pt x="142875" y="28575"/>
                  </a:cubicBezTo>
                  <a:cubicBezTo>
                    <a:pt x="127790" y="21033"/>
                    <a:pt x="111198" y="18843"/>
                    <a:pt x="95250" y="14287"/>
                  </a:cubicBezTo>
                  <a:cubicBezTo>
                    <a:pt x="79925" y="9909"/>
                    <a:pt x="91281" y="2381"/>
                    <a:pt x="9048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086210" y="2909888"/>
              <a:ext cx="76340" cy="67804"/>
            </a:xfrm>
            <a:custGeom>
              <a:avLst/>
              <a:gdLst>
                <a:gd name="connsiteX0" fmla="*/ 14428 w 76340"/>
                <a:gd name="connsiteY0" fmla="*/ 0 h 67804"/>
                <a:gd name="connsiteX1" fmla="*/ 14428 w 76340"/>
                <a:gd name="connsiteY1" fmla="*/ 0 h 67804"/>
                <a:gd name="connsiteX2" fmla="*/ 4903 w 76340"/>
                <a:gd name="connsiteY2" fmla="*/ 57150 h 67804"/>
                <a:gd name="connsiteX3" fmla="*/ 19190 w 76340"/>
                <a:gd name="connsiteY3" fmla="*/ 66675 h 67804"/>
                <a:gd name="connsiteX4" fmla="*/ 76340 w 76340"/>
                <a:gd name="connsiteY4" fmla="*/ 47625 h 67804"/>
                <a:gd name="connsiteX5" fmla="*/ 57290 w 76340"/>
                <a:gd name="connsiteY5" fmla="*/ 9525 h 67804"/>
                <a:gd name="connsiteX6" fmla="*/ 14428 w 76340"/>
                <a:gd name="connsiteY6" fmla="*/ 0 h 6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340" h="67804">
                  <a:moveTo>
                    <a:pt x="14428" y="0"/>
                  </a:moveTo>
                  <a:lnTo>
                    <a:pt x="14428" y="0"/>
                  </a:lnTo>
                  <a:cubicBezTo>
                    <a:pt x="7853" y="17533"/>
                    <a:pt x="-7981" y="37824"/>
                    <a:pt x="4903" y="57150"/>
                  </a:cubicBezTo>
                  <a:cubicBezTo>
                    <a:pt x="8078" y="61912"/>
                    <a:pt x="14428" y="63500"/>
                    <a:pt x="19190" y="66675"/>
                  </a:cubicBezTo>
                  <a:cubicBezTo>
                    <a:pt x="40576" y="64731"/>
                    <a:pt x="76340" y="77610"/>
                    <a:pt x="76340" y="47625"/>
                  </a:cubicBezTo>
                  <a:cubicBezTo>
                    <a:pt x="76340" y="30520"/>
                    <a:pt x="76232" y="14261"/>
                    <a:pt x="57290" y="9525"/>
                  </a:cubicBezTo>
                  <a:cubicBezTo>
                    <a:pt x="43344" y="6038"/>
                    <a:pt x="21572" y="1588"/>
                    <a:pt x="14428" y="0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229225" y="2861520"/>
              <a:ext cx="70075" cy="78267"/>
            </a:xfrm>
            <a:custGeom>
              <a:avLst/>
              <a:gdLst>
                <a:gd name="connsiteX0" fmla="*/ 47625 w 70075"/>
                <a:gd name="connsiteY0" fmla="*/ 5505 h 78267"/>
                <a:gd name="connsiteX1" fmla="*/ 47625 w 70075"/>
                <a:gd name="connsiteY1" fmla="*/ 5505 h 78267"/>
                <a:gd name="connsiteX2" fmla="*/ 4763 w 70075"/>
                <a:gd name="connsiteY2" fmla="*/ 743 h 78267"/>
                <a:gd name="connsiteX3" fmla="*/ 0 w 70075"/>
                <a:gd name="connsiteY3" fmla="*/ 15030 h 78267"/>
                <a:gd name="connsiteX4" fmla="*/ 9525 w 70075"/>
                <a:gd name="connsiteY4" fmla="*/ 62655 h 78267"/>
                <a:gd name="connsiteX5" fmla="*/ 23813 w 70075"/>
                <a:gd name="connsiteY5" fmla="*/ 76943 h 78267"/>
                <a:gd name="connsiteX6" fmla="*/ 66675 w 70075"/>
                <a:gd name="connsiteY6" fmla="*/ 72180 h 78267"/>
                <a:gd name="connsiteX7" fmla="*/ 61913 w 70075"/>
                <a:gd name="connsiteY7" fmla="*/ 29318 h 78267"/>
                <a:gd name="connsiteX8" fmla="*/ 47625 w 70075"/>
                <a:gd name="connsiteY8" fmla="*/ 743 h 78267"/>
                <a:gd name="connsiteX9" fmla="*/ 47625 w 70075"/>
                <a:gd name="connsiteY9" fmla="*/ 5505 h 7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075" h="78267">
                  <a:moveTo>
                    <a:pt x="47625" y="5505"/>
                  </a:moveTo>
                  <a:lnTo>
                    <a:pt x="47625" y="5505"/>
                  </a:lnTo>
                  <a:cubicBezTo>
                    <a:pt x="33338" y="3918"/>
                    <a:pt x="18859" y="-2076"/>
                    <a:pt x="4763" y="743"/>
                  </a:cubicBezTo>
                  <a:cubicBezTo>
                    <a:pt x="-160" y="1728"/>
                    <a:pt x="0" y="10010"/>
                    <a:pt x="0" y="15030"/>
                  </a:cubicBezTo>
                  <a:cubicBezTo>
                    <a:pt x="0" y="16258"/>
                    <a:pt x="6379" y="57150"/>
                    <a:pt x="9525" y="62655"/>
                  </a:cubicBezTo>
                  <a:cubicBezTo>
                    <a:pt x="12867" y="68503"/>
                    <a:pt x="19050" y="72180"/>
                    <a:pt x="23813" y="76943"/>
                  </a:cubicBezTo>
                  <a:cubicBezTo>
                    <a:pt x="38100" y="75355"/>
                    <a:pt x="57695" y="83405"/>
                    <a:pt x="66675" y="72180"/>
                  </a:cubicBezTo>
                  <a:cubicBezTo>
                    <a:pt x="75655" y="60955"/>
                    <a:pt x="64276" y="43498"/>
                    <a:pt x="61913" y="29318"/>
                  </a:cubicBezTo>
                  <a:cubicBezTo>
                    <a:pt x="60364" y="20022"/>
                    <a:pt x="54207" y="7325"/>
                    <a:pt x="47625" y="743"/>
                  </a:cubicBezTo>
                  <a:lnTo>
                    <a:pt x="47625" y="5505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5342436" y="2898389"/>
              <a:ext cx="53477" cy="44836"/>
            </a:xfrm>
            <a:custGeom>
              <a:avLst/>
              <a:gdLst>
                <a:gd name="connsiteX0" fmla="*/ 53477 w 53477"/>
                <a:gd name="connsiteY0" fmla="*/ 40074 h 44836"/>
                <a:gd name="connsiteX1" fmla="*/ 53477 w 53477"/>
                <a:gd name="connsiteY1" fmla="*/ 40074 h 44836"/>
                <a:gd name="connsiteX2" fmla="*/ 24902 w 53477"/>
                <a:gd name="connsiteY2" fmla="*/ 1974 h 44836"/>
                <a:gd name="connsiteX3" fmla="*/ 1089 w 53477"/>
                <a:gd name="connsiteY3" fmla="*/ 6736 h 44836"/>
                <a:gd name="connsiteX4" fmla="*/ 5852 w 53477"/>
                <a:gd name="connsiteY4" fmla="*/ 21024 h 44836"/>
                <a:gd name="connsiteX5" fmla="*/ 29664 w 53477"/>
                <a:gd name="connsiteY5" fmla="*/ 44836 h 44836"/>
                <a:gd name="connsiteX6" fmla="*/ 43952 w 53477"/>
                <a:gd name="connsiteY6" fmla="*/ 40074 h 44836"/>
                <a:gd name="connsiteX7" fmla="*/ 48714 w 53477"/>
                <a:gd name="connsiteY7" fmla="*/ 25786 h 44836"/>
                <a:gd name="connsiteX8" fmla="*/ 53477 w 53477"/>
                <a:gd name="connsiteY8" fmla="*/ 40074 h 4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77" h="44836">
                  <a:moveTo>
                    <a:pt x="53477" y="40074"/>
                  </a:moveTo>
                  <a:lnTo>
                    <a:pt x="53477" y="40074"/>
                  </a:lnTo>
                  <a:cubicBezTo>
                    <a:pt x="43952" y="27374"/>
                    <a:pt x="38295" y="10497"/>
                    <a:pt x="24902" y="1974"/>
                  </a:cubicBezTo>
                  <a:cubicBezTo>
                    <a:pt x="18073" y="-2372"/>
                    <a:pt x="6813" y="1012"/>
                    <a:pt x="1089" y="6736"/>
                  </a:cubicBezTo>
                  <a:cubicBezTo>
                    <a:pt x="-2461" y="10286"/>
                    <a:pt x="3607" y="16534"/>
                    <a:pt x="5852" y="21024"/>
                  </a:cubicBezTo>
                  <a:cubicBezTo>
                    <a:pt x="13789" y="36898"/>
                    <a:pt x="15377" y="35311"/>
                    <a:pt x="29664" y="44836"/>
                  </a:cubicBezTo>
                  <a:cubicBezTo>
                    <a:pt x="34427" y="43249"/>
                    <a:pt x="40402" y="43624"/>
                    <a:pt x="43952" y="40074"/>
                  </a:cubicBezTo>
                  <a:cubicBezTo>
                    <a:pt x="47502" y="36524"/>
                    <a:pt x="46850" y="30447"/>
                    <a:pt x="48714" y="25786"/>
                  </a:cubicBezTo>
                  <a:cubicBezTo>
                    <a:pt x="50032" y="22490"/>
                    <a:pt x="52683" y="37693"/>
                    <a:pt x="53477" y="40074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5352622" y="2997522"/>
              <a:ext cx="76628" cy="83816"/>
            </a:xfrm>
            <a:custGeom>
              <a:avLst/>
              <a:gdLst>
                <a:gd name="connsiteX0" fmla="*/ 19478 w 76628"/>
                <a:gd name="connsiteY0" fmla="*/ 2853 h 83816"/>
                <a:gd name="connsiteX1" fmla="*/ 19478 w 76628"/>
                <a:gd name="connsiteY1" fmla="*/ 2853 h 83816"/>
                <a:gd name="connsiteX2" fmla="*/ 428 w 76628"/>
                <a:gd name="connsiteY2" fmla="*/ 40953 h 83816"/>
                <a:gd name="connsiteX3" fmla="*/ 5191 w 76628"/>
                <a:gd name="connsiteY3" fmla="*/ 60003 h 83816"/>
                <a:gd name="connsiteX4" fmla="*/ 33766 w 76628"/>
                <a:gd name="connsiteY4" fmla="*/ 83816 h 83816"/>
                <a:gd name="connsiteX5" fmla="*/ 57578 w 76628"/>
                <a:gd name="connsiteY5" fmla="*/ 79053 h 83816"/>
                <a:gd name="connsiteX6" fmla="*/ 76628 w 76628"/>
                <a:gd name="connsiteY6" fmla="*/ 50478 h 83816"/>
                <a:gd name="connsiteX7" fmla="*/ 71866 w 76628"/>
                <a:gd name="connsiteY7" fmla="*/ 12378 h 83816"/>
                <a:gd name="connsiteX8" fmla="*/ 19478 w 76628"/>
                <a:gd name="connsiteY8" fmla="*/ 2853 h 8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28" h="83816">
                  <a:moveTo>
                    <a:pt x="19478" y="2853"/>
                  </a:moveTo>
                  <a:lnTo>
                    <a:pt x="19478" y="2853"/>
                  </a:lnTo>
                  <a:cubicBezTo>
                    <a:pt x="13128" y="15553"/>
                    <a:pt x="3872" y="27178"/>
                    <a:pt x="428" y="40953"/>
                  </a:cubicBezTo>
                  <a:cubicBezTo>
                    <a:pt x="-1159" y="47303"/>
                    <a:pt x="1944" y="54320"/>
                    <a:pt x="5191" y="60003"/>
                  </a:cubicBezTo>
                  <a:cubicBezTo>
                    <a:pt x="10834" y="69878"/>
                    <a:pt x="24660" y="77746"/>
                    <a:pt x="33766" y="83816"/>
                  </a:cubicBezTo>
                  <a:cubicBezTo>
                    <a:pt x="41703" y="82228"/>
                    <a:pt x="51189" y="84023"/>
                    <a:pt x="57578" y="79053"/>
                  </a:cubicBezTo>
                  <a:cubicBezTo>
                    <a:pt x="66614" y="72025"/>
                    <a:pt x="76628" y="50478"/>
                    <a:pt x="76628" y="50478"/>
                  </a:cubicBezTo>
                  <a:cubicBezTo>
                    <a:pt x="75041" y="37778"/>
                    <a:pt x="78315" y="23433"/>
                    <a:pt x="71866" y="12378"/>
                  </a:cubicBezTo>
                  <a:cubicBezTo>
                    <a:pt x="59213" y="-9314"/>
                    <a:pt x="28209" y="4441"/>
                    <a:pt x="19478" y="2853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5276850" y="3052707"/>
              <a:ext cx="52388" cy="57206"/>
            </a:xfrm>
            <a:custGeom>
              <a:avLst/>
              <a:gdLst>
                <a:gd name="connsiteX0" fmla="*/ 0 w 52388"/>
                <a:gd name="connsiteY0" fmla="*/ 19106 h 57206"/>
                <a:gd name="connsiteX1" fmla="*/ 0 w 52388"/>
                <a:gd name="connsiteY1" fmla="*/ 19106 h 57206"/>
                <a:gd name="connsiteX2" fmla="*/ 38100 w 52388"/>
                <a:gd name="connsiteY2" fmla="*/ 57206 h 57206"/>
                <a:gd name="connsiteX3" fmla="*/ 52388 w 52388"/>
                <a:gd name="connsiteY3" fmla="*/ 52443 h 57206"/>
                <a:gd name="connsiteX4" fmla="*/ 28575 w 52388"/>
                <a:gd name="connsiteY4" fmla="*/ 56 h 57206"/>
                <a:gd name="connsiteX5" fmla="*/ 0 w 52388"/>
                <a:gd name="connsiteY5" fmla="*/ 19106 h 5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88" h="57206">
                  <a:moveTo>
                    <a:pt x="0" y="19106"/>
                  </a:moveTo>
                  <a:lnTo>
                    <a:pt x="0" y="19106"/>
                  </a:lnTo>
                  <a:cubicBezTo>
                    <a:pt x="9083" y="31822"/>
                    <a:pt x="17345" y="57206"/>
                    <a:pt x="38100" y="57206"/>
                  </a:cubicBezTo>
                  <a:cubicBezTo>
                    <a:pt x="43120" y="57206"/>
                    <a:pt x="47625" y="54031"/>
                    <a:pt x="52388" y="52443"/>
                  </a:cubicBezTo>
                  <a:cubicBezTo>
                    <a:pt x="46071" y="-4400"/>
                    <a:pt x="60863" y="19430"/>
                    <a:pt x="28575" y="56"/>
                  </a:cubicBezTo>
                  <a:cubicBezTo>
                    <a:pt x="26650" y="-1099"/>
                    <a:pt x="4762" y="15931"/>
                    <a:pt x="0" y="19106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5190830" y="3017982"/>
              <a:ext cx="62208" cy="49755"/>
            </a:xfrm>
            <a:custGeom>
              <a:avLst/>
              <a:gdLst>
                <a:gd name="connsiteX0" fmla="*/ 24108 w 62208"/>
                <a:gd name="connsiteY0" fmla="*/ 1443 h 49755"/>
                <a:gd name="connsiteX1" fmla="*/ 24108 w 62208"/>
                <a:gd name="connsiteY1" fmla="*/ 1443 h 49755"/>
                <a:gd name="connsiteX2" fmla="*/ 295 w 62208"/>
                <a:gd name="connsiteY2" fmla="*/ 34781 h 49755"/>
                <a:gd name="connsiteX3" fmla="*/ 9820 w 62208"/>
                <a:gd name="connsiteY3" fmla="*/ 49068 h 49755"/>
                <a:gd name="connsiteX4" fmla="*/ 62208 w 62208"/>
                <a:gd name="connsiteY4" fmla="*/ 44306 h 49755"/>
                <a:gd name="connsiteX5" fmla="*/ 43158 w 62208"/>
                <a:gd name="connsiteY5" fmla="*/ 1443 h 49755"/>
                <a:gd name="connsiteX6" fmla="*/ 24108 w 62208"/>
                <a:gd name="connsiteY6" fmla="*/ 1443 h 4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08" h="49755">
                  <a:moveTo>
                    <a:pt x="24108" y="1443"/>
                  </a:moveTo>
                  <a:lnTo>
                    <a:pt x="24108" y="1443"/>
                  </a:lnTo>
                  <a:cubicBezTo>
                    <a:pt x="16170" y="12556"/>
                    <a:pt x="4219" y="21701"/>
                    <a:pt x="295" y="34781"/>
                  </a:cubicBezTo>
                  <a:cubicBezTo>
                    <a:pt x="-1350" y="40263"/>
                    <a:pt x="4163" y="48198"/>
                    <a:pt x="9820" y="49068"/>
                  </a:cubicBezTo>
                  <a:cubicBezTo>
                    <a:pt x="27151" y="51734"/>
                    <a:pt x="44745" y="45893"/>
                    <a:pt x="62208" y="44306"/>
                  </a:cubicBezTo>
                  <a:cubicBezTo>
                    <a:pt x="58728" y="23430"/>
                    <a:pt x="62605" y="12556"/>
                    <a:pt x="43158" y="1443"/>
                  </a:cubicBezTo>
                  <a:cubicBezTo>
                    <a:pt x="37475" y="-1804"/>
                    <a:pt x="27283" y="1443"/>
                    <a:pt x="24108" y="1443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5100116" y="2998948"/>
              <a:ext cx="84537" cy="73880"/>
            </a:xfrm>
            <a:custGeom>
              <a:avLst/>
              <a:gdLst>
                <a:gd name="connsiteX0" fmla="*/ 24334 w 84537"/>
                <a:gd name="connsiteY0" fmla="*/ 6190 h 73880"/>
                <a:gd name="connsiteX1" fmla="*/ 24334 w 84537"/>
                <a:gd name="connsiteY1" fmla="*/ 6190 h 73880"/>
                <a:gd name="connsiteX2" fmla="*/ 522 w 84537"/>
                <a:gd name="connsiteY2" fmla="*/ 39527 h 73880"/>
                <a:gd name="connsiteX3" fmla="*/ 5284 w 84537"/>
                <a:gd name="connsiteY3" fmla="*/ 53815 h 73880"/>
                <a:gd name="connsiteX4" fmla="*/ 43384 w 84537"/>
                <a:gd name="connsiteY4" fmla="*/ 72865 h 73880"/>
                <a:gd name="connsiteX5" fmla="*/ 81484 w 84537"/>
                <a:gd name="connsiteY5" fmla="*/ 68102 h 73880"/>
                <a:gd name="connsiteX6" fmla="*/ 76722 w 84537"/>
                <a:gd name="connsiteY6" fmla="*/ 25240 h 73880"/>
                <a:gd name="connsiteX7" fmla="*/ 71959 w 84537"/>
                <a:gd name="connsiteY7" fmla="*/ 6190 h 73880"/>
                <a:gd name="connsiteX8" fmla="*/ 24334 w 84537"/>
                <a:gd name="connsiteY8" fmla="*/ 6190 h 7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37" h="73880">
                  <a:moveTo>
                    <a:pt x="24334" y="6190"/>
                  </a:moveTo>
                  <a:lnTo>
                    <a:pt x="24334" y="6190"/>
                  </a:lnTo>
                  <a:cubicBezTo>
                    <a:pt x="16397" y="17302"/>
                    <a:pt x="5594" y="26848"/>
                    <a:pt x="522" y="39527"/>
                  </a:cubicBezTo>
                  <a:cubicBezTo>
                    <a:pt x="-1342" y="44188"/>
                    <a:pt x="2148" y="49895"/>
                    <a:pt x="5284" y="53815"/>
                  </a:cubicBezTo>
                  <a:cubicBezTo>
                    <a:pt x="11997" y="62207"/>
                    <a:pt x="36194" y="69989"/>
                    <a:pt x="43384" y="72865"/>
                  </a:cubicBezTo>
                  <a:cubicBezTo>
                    <a:pt x="56084" y="71277"/>
                    <a:pt x="74144" y="78587"/>
                    <a:pt x="81484" y="68102"/>
                  </a:cubicBezTo>
                  <a:cubicBezTo>
                    <a:pt x="89728" y="56325"/>
                    <a:pt x="78908" y="39448"/>
                    <a:pt x="76722" y="25240"/>
                  </a:cubicBezTo>
                  <a:cubicBezTo>
                    <a:pt x="75727" y="18771"/>
                    <a:pt x="75590" y="11636"/>
                    <a:pt x="71959" y="6190"/>
                  </a:cubicBezTo>
                  <a:cubicBezTo>
                    <a:pt x="62674" y="-7738"/>
                    <a:pt x="32271" y="6190"/>
                    <a:pt x="24334" y="619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5172075" y="2924175"/>
              <a:ext cx="195263" cy="119063"/>
            </a:xfrm>
            <a:custGeom>
              <a:avLst/>
              <a:gdLst>
                <a:gd name="connsiteX0" fmla="*/ 61913 w 195263"/>
                <a:gd name="connsiteY0" fmla="*/ 0 h 119063"/>
                <a:gd name="connsiteX1" fmla="*/ 61913 w 195263"/>
                <a:gd name="connsiteY1" fmla="*/ 0 h 119063"/>
                <a:gd name="connsiteX2" fmla="*/ 4763 w 195263"/>
                <a:gd name="connsiteY2" fmla="*/ 23813 h 119063"/>
                <a:gd name="connsiteX3" fmla="*/ 0 w 195263"/>
                <a:gd name="connsiteY3" fmla="*/ 38100 h 119063"/>
                <a:gd name="connsiteX4" fmla="*/ 4763 w 195263"/>
                <a:gd name="connsiteY4" fmla="*/ 76200 h 119063"/>
                <a:gd name="connsiteX5" fmla="*/ 19050 w 195263"/>
                <a:gd name="connsiteY5" fmla="*/ 85725 h 119063"/>
                <a:gd name="connsiteX6" fmla="*/ 28575 w 195263"/>
                <a:gd name="connsiteY6" fmla="*/ 100013 h 119063"/>
                <a:gd name="connsiteX7" fmla="*/ 61913 w 195263"/>
                <a:gd name="connsiteY7" fmla="*/ 119063 h 119063"/>
                <a:gd name="connsiteX8" fmla="*/ 128588 w 195263"/>
                <a:gd name="connsiteY8" fmla="*/ 114300 h 119063"/>
                <a:gd name="connsiteX9" fmla="*/ 161925 w 195263"/>
                <a:gd name="connsiteY9" fmla="*/ 100013 h 119063"/>
                <a:gd name="connsiteX10" fmla="*/ 190500 w 195263"/>
                <a:gd name="connsiteY10" fmla="*/ 85725 h 119063"/>
                <a:gd name="connsiteX11" fmla="*/ 195263 w 195263"/>
                <a:gd name="connsiteY11" fmla="*/ 71438 h 119063"/>
                <a:gd name="connsiteX12" fmla="*/ 171450 w 195263"/>
                <a:gd name="connsiteY12" fmla="*/ 14288 h 119063"/>
                <a:gd name="connsiteX13" fmla="*/ 142875 w 195263"/>
                <a:gd name="connsiteY13" fmla="*/ 4763 h 119063"/>
                <a:gd name="connsiteX14" fmla="*/ 61913 w 195263"/>
                <a:gd name="connsiteY14" fmla="*/ 0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263" h="119063">
                  <a:moveTo>
                    <a:pt x="61913" y="0"/>
                  </a:moveTo>
                  <a:lnTo>
                    <a:pt x="61913" y="0"/>
                  </a:lnTo>
                  <a:cubicBezTo>
                    <a:pt x="33421" y="6331"/>
                    <a:pt x="19760" y="1317"/>
                    <a:pt x="4763" y="23813"/>
                  </a:cubicBezTo>
                  <a:cubicBezTo>
                    <a:pt x="1978" y="27990"/>
                    <a:pt x="1588" y="33338"/>
                    <a:pt x="0" y="38100"/>
                  </a:cubicBezTo>
                  <a:cubicBezTo>
                    <a:pt x="1588" y="50800"/>
                    <a:pt x="10" y="64317"/>
                    <a:pt x="4763" y="76200"/>
                  </a:cubicBezTo>
                  <a:cubicBezTo>
                    <a:pt x="6889" y="81514"/>
                    <a:pt x="15003" y="81678"/>
                    <a:pt x="19050" y="85725"/>
                  </a:cubicBezTo>
                  <a:cubicBezTo>
                    <a:pt x="23097" y="89773"/>
                    <a:pt x="24528" y="95966"/>
                    <a:pt x="28575" y="100013"/>
                  </a:cubicBezTo>
                  <a:cubicBezTo>
                    <a:pt x="35306" y="106744"/>
                    <a:pt x="54443" y="115328"/>
                    <a:pt x="61913" y="119063"/>
                  </a:cubicBezTo>
                  <a:cubicBezTo>
                    <a:pt x="84138" y="117475"/>
                    <a:pt x="106443" y="116761"/>
                    <a:pt x="128588" y="114300"/>
                  </a:cubicBezTo>
                  <a:cubicBezTo>
                    <a:pt x="154077" y="111468"/>
                    <a:pt x="141417" y="110267"/>
                    <a:pt x="161925" y="100013"/>
                  </a:cubicBezTo>
                  <a:cubicBezTo>
                    <a:pt x="201359" y="80295"/>
                    <a:pt x="149557" y="113021"/>
                    <a:pt x="190500" y="85725"/>
                  </a:cubicBezTo>
                  <a:cubicBezTo>
                    <a:pt x="192088" y="80963"/>
                    <a:pt x="195263" y="76458"/>
                    <a:pt x="195263" y="71438"/>
                  </a:cubicBezTo>
                  <a:cubicBezTo>
                    <a:pt x="195263" y="57805"/>
                    <a:pt x="187979" y="19798"/>
                    <a:pt x="171450" y="14288"/>
                  </a:cubicBezTo>
                  <a:cubicBezTo>
                    <a:pt x="161925" y="11113"/>
                    <a:pt x="152854" y="5872"/>
                    <a:pt x="142875" y="4763"/>
                  </a:cubicBezTo>
                  <a:lnTo>
                    <a:pt x="61913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4857750" y="3409950"/>
              <a:ext cx="347663" cy="252413"/>
            </a:xfrm>
            <a:custGeom>
              <a:avLst/>
              <a:gdLst>
                <a:gd name="connsiteX0" fmla="*/ 290513 w 347663"/>
                <a:gd name="connsiteY0" fmla="*/ 0 h 266700"/>
                <a:gd name="connsiteX1" fmla="*/ 142875 w 347663"/>
                <a:gd name="connsiteY1" fmla="*/ 14287 h 266700"/>
                <a:gd name="connsiteX2" fmla="*/ 90488 w 347663"/>
                <a:gd name="connsiteY2" fmla="*/ 66675 h 266700"/>
                <a:gd name="connsiteX3" fmla="*/ 33338 w 347663"/>
                <a:gd name="connsiteY3" fmla="*/ 147637 h 266700"/>
                <a:gd name="connsiteX4" fmla="*/ 0 w 347663"/>
                <a:gd name="connsiteY4" fmla="*/ 219075 h 266700"/>
                <a:gd name="connsiteX5" fmla="*/ 14288 w 347663"/>
                <a:gd name="connsiteY5" fmla="*/ 266700 h 266700"/>
                <a:gd name="connsiteX6" fmla="*/ 100013 w 347663"/>
                <a:gd name="connsiteY6" fmla="*/ 228600 h 266700"/>
                <a:gd name="connsiteX7" fmla="*/ 185738 w 347663"/>
                <a:gd name="connsiteY7" fmla="*/ 195262 h 266700"/>
                <a:gd name="connsiteX8" fmla="*/ 257175 w 347663"/>
                <a:gd name="connsiteY8" fmla="*/ 166687 h 266700"/>
                <a:gd name="connsiteX9" fmla="*/ 328613 w 347663"/>
                <a:gd name="connsiteY9" fmla="*/ 119062 h 266700"/>
                <a:gd name="connsiteX10" fmla="*/ 347663 w 347663"/>
                <a:gd name="connsiteY10" fmla="*/ 52387 h 266700"/>
                <a:gd name="connsiteX11" fmla="*/ 290513 w 347663"/>
                <a:gd name="connsiteY11" fmla="*/ 0 h 266700"/>
                <a:gd name="connsiteX0" fmla="*/ 290513 w 347663"/>
                <a:gd name="connsiteY0" fmla="*/ 0 h 266700"/>
                <a:gd name="connsiteX1" fmla="*/ 142875 w 347663"/>
                <a:gd name="connsiteY1" fmla="*/ 14287 h 266700"/>
                <a:gd name="connsiteX2" fmla="*/ 90488 w 347663"/>
                <a:gd name="connsiteY2" fmla="*/ 66675 h 266700"/>
                <a:gd name="connsiteX3" fmla="*/ 9525 w 347663"/>
                <a:gd name="connsiteY3" fmla="*/ 138112 h 266700"/>
                <a:gd name="connsiteX4" fmla="*/ 0 w 347663"/>
                <a:gd name="connsiteY4" fmla="*/ 219075 h 266700"/>
                <a:gd name="connsiteX5" fmla="*/ 14288 w 347663"/>
                <a:gd name="connsiteY5" fmla="*/ 266700 h 266700"/>
                <a:gd name="connsiteX6" fmla="*/ 100013 w 347663"/>
                <a:gd name="connsiteY6" fmla="*/ 228600 h 266700"/>
                <a:gd name="connsiteX7" fmla="*/ 185738 w 347663"/>
                <a:gd name="connsiteY7" fmla="*/ 195262 h 266700"/>
                <a:gd name="connsiteX8" fmla="*/ 257175 w 347663"/>
                <a:gd name="connsiteY8" fmla="*/ 166687 h 266700"/>
                <a:gd name="connsiteX9" fmla="*/ 328613 w 347663"/>
                <a:gd name="connsiteY9" fmla="*/ 119062 h 266700"/>
                <a:gd name="connsiteX10" fmla="*/ 347663 w 347663"/>
                <a:gd name="connsiteY10" fmla="*/ 52387 h 266700"/>
                <a:gd name="connsiteX11" fmla="*/ 290513 w 347663"/>
                <a:gd name="connsiteY11" fmla="*/ 0 h 266700"/>
                <a:gd name="connsiteX0" fmla="*/ 290513 w 347663"/>
                <a:gd name="connsiteY0" fmla="*/ 0 h 266700"/>
                <a:gd name="connsiteX1" fmla="*/ 142875 w 347663"/>
                <a:gd name="connsiteY1" fmla="*/ 14287 h 266700"/>
                <a:gd name="connsiteX2" fmla="*/ 57150 w 347663"/>
                <a:gd name="connsiteY2" fmla="*/ 76200 h 266700"/>
                <a:gd name="connsiteX3" fmla="*/ 9525 w 347663"/>
                <a:gd name="connsiteY3" fmla="*/ 138112 h 266700"/>
                <a:gd name="connsiteX4" fmla="*/ 0 w 347663"/>
                <a:gd name="connsiteY4" fmla="*/ 219075 h 266700"/>
                <a:gd name="connsiteX5" fmla="*/ 14288 w 347663"/>
                <a:gd name="connsiteY5" fmla="*/ 266700 h 266700"/>
                <a:gd name="connsiteX6" fmla="*/ 100013 w 347663"/>
                <a:gd name="connsiteY6" fmla="*/ 228600 h 266700"/>
                <a:gd name="connsiteX7" fmla="*/ 185738 w 347663"/>
                <a:gd name="connsiteY7" fmla="*/ 195262 h 266700"/>
                <a:gd name="connsiteX8" fmla="*/ 257175 w 347663"/>
                <a:gd name="connsiteY8" fmla="*/ 166687 h 266700"/>
                <a:gd name="connsiteX9" fmla="*/ 328613 w 347663"/>
                <a:gd name="connsiteY9" fmla="*/ 119062 h 266700"/>
                <a:gd name="connsiteX10" fmla="*/ 347663 w 347663"/>
                <a:gd name="connsiteY10" fmla="*/ 52387 h 266700"/>
                <a:gd name="connsiteX11" fmla="*/ 290513 w 347663"/>
                <a:gd name="connsiteY11" fmla="*/ 0 h 266700"/>
                <a:gd name="connsiteX0" fmla="*/ 290513 w 347663"/>
                <a:gd name="connsiteY0" fmla="*/ 0 h 266700"/>
                <a:gd name="connsiteX1" fmla="*/ 200025 w 347663"/>
                <a:gd name="connsiteY1" fmla="*/ 14287 h 266700"/>
                <a:gd name="connsiteX2" fmla="*/ 57150 w 347663"/>
                <a:gd name="connsiteY2" fmla="*/ 76200 h 266700"/>
                <a:gd name="connsiteX3" fmla="*/ 9525 w 347663"/>
                <a:gd name="connsiteY3" fmla="*/ 138112 h 266700"/>
                <a:gd name="connsiteX4" fmla="*/ 0 w 347663"/>
                <a:gd name="connsiteY4" fmla="*/ 219075 h 266700"/>
                <a:gd name="connsiteX5" fmla="*/ 14288 w 347663"/>
                <a:gd name="connsiteY5" fmla="*/ 266700 h 266700"/>
                <a:gd name="connsiteX6" fmla="*/ 100013 w 347663"/>
                <a:gd name="connsiteY6" fmla="*/ 228600 h 266700"/>
                <a:gd name="connsiteX7" fmla="*/ 185738 w 347663"/>
                <a:gd name="connsiteY7" fmla="*/ 195262 h 266700"/>
                <a:gd name="connsiteX8" fmla="*/ 257175 w 347663"/>
                <a:gd name="connsiteY8" fmla="*/ 166687 h 266700"/>
                <a:gd name="connsiteX9" fmla="*/ 328613 w 347663"/>
                <a:gd name="connsiteY9" fmla="*/ 119062 h 266700"/>
                <a:gd name="connsiteX10" fmla="*/ 347663 w 347663"/>
                <a:gd name="connsiteY10" fmla="*/ 52387 h 266700"/>
                <a:gd name="connsiteX11" fmla="*/ 290513 w 347663"/>
                <a:gd name="connsiteY11" fmla="*/ 0 h 266700"/>
                <a:gd name="connsiteX0" fmla="*/ 295276 w 347663"/>
                <a:gd name="connsiteY0" fmla="*/ 4763 h 252413"/>
                <a:gd name="connsiteX1" fmla="*/ 200025 w 347663"/>
                <a:gd name="connsiteY1" fmla="*/ 0 h 252413"/>
                <a:gd name="connsiteX2" fmla="*/ 57150 w 347663"/>
                <a:gd name="connsiteY2" fmla="*/ 61913 h 252413"/>
                <a:gd name="connsiteX3" fmla="*/ 9525 w 347663"/>
                <a:gd name="connsiteY3" fmla="*/ 123825 h 252413"/>
                <a:gd name="connsiteX4" fmla="*/ 0 w 347663"/>
                <a:gd name="connsiteY4" fmla="*/ 204788 h 252413"/>
                <a:gd name="connsiteX5" fmla="*/ 14288 w 347663"/>
                <a:gd name="connsiteY5" fmla="*/ 252413 h 252413"/>
                <a:gd name="connsiteX6" fmla="*/ 100013 w 347663"/>
                <a:gd name="connsiteY6" fmla="*/ 214313 h 252413"/>
                <a:gd name="connsiteX7" fmla="*/ 185738 w 347663"/>
                <a:gd name="connsiteY7" fmla="*/ 180975 h 252413"/>
                <a:gd name="connsiteX8" fmla="*/ 257175 w 347663"/>
                <a:gd name="connsiteY8" fmla="*/ 152400 h 252413"/>
                <a:gd name="connsiteX9" fmla="*/ 328613 w 347663"/>
                <a:gd name="connsiteY9" fmla="*/ 104775 h 252413"/>
                <a:gd name="connsiteX10" fmla="*/ 347663 w 347663"/>
                <a:gd name="connsiteY10" fmla="*/ 38100 h 252413"/>
                <a:gd name="connsiteX11" fmla="*/ 295276 w 347663"/>
                <a:gd name="connsiteY11" fmla="*/ 4763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7663" h="252413">
                  <a:moveTo>
                    <a:pt x="295276" y="4763"/>
                  </a:moveTo>
                  <a:lnTo>
                    <a:pt x="200025" y="0"/>
                  </a:lnTo>
                  <a:lnTo>
                    <a:pt x="57150" y="61913"/>
                  </a:lnTo>
                  <a:lnTo>
                    <a:pt x="9525" y="123825"/>
                  </a:lnTo>
                  <a:lnTo>
                    <a:pt x="0" y="204788"/>
                  </a:lnTo>
                  <a:lnTo>
                    <a:pt x="14288" y="252413"/>
                  </a:lnTo>
                  <a:lnTo>
                    <a:pt x="100013" y="214313"/>
                  </a:lnTo>
                  <a:lnTo>
                    <a:pt x="185738" y="180975"/>
                  </a:lnTo>
                  <a:lnTo>
                    <a:pt x="257175" y="152400"/>
                  </a:lnTo>
                  <a:lnTo>
                    <a:pt x="328613" y="104775"/>
                  </a:lnTo>
                  <a:lnTo>
                    <a:pt x="347663" y="38100"/>
                  </a:lnTo>
                  <a:lnTo>
                    <a:pt x="295276" y="476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3878328" y="3009226"/>
              <a:ext cx="49123" cy="38827"/>
            </a:xfrm>
            <a:custGeom>
              <a:avLst/>
              <a:gdLst>
                <a:gd name="connsiteX0" fmla="*/ 34567 w 49123"/>
                <a:gd name="connsiteY0" fmla="*/ 0 h 38827"/>
                <a:gd name="connsiteX1" fmla="*/ 34567 w 49123"/>
                <a:gd name="connsiteY1" fmla="*/ 0 h 38827"/>
                <a:gd name="connsiteX2" fmla="*/ 1230 w 49123"/>
                <a:gd name="connsiteY2" fmla="*/ 23812 h 38827"/>
                <a:gd name="connsiteX3" fmla="*/ 5992 w 49123"/>
                <a:gd name="connsiteY3" fmla="*/ 38100 h 38827"/>
                <a:gd name="connsiteX4" fmla="*/ 44092 w 49123"/>
                <a:gd name="connsiteY4" fmla="*/ 33337 h 38827"/>
                <a:gd name="connsiteX5" fmla="*/ 44092 w 49123"/>
                <a:gd name="connsiteY5" fmla="*/ 4762 h 38827"/>
                <a:gd name="connsiteX6" fmla="*/ 34567 w 49123"/>
                <a:gd name="connsiteY6" fmla="*/ 0 h 3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123" h="38827">
                  <a:moveTo>
                    <a:pt x="34567" y="0"/>
                  </a:moveTo>
                  <a:lnTo>
                    <a:pt x="34567" y="0"/>
                  </a:lnTo>
                  <a:cubicBezTo>
                    <a:pt x="23455" y="7937"/>
                    <a:pt x="9424" y="12887"/>
                    <a:pt x="1230" y="23812"/>
                  </a:cubicBezTo>
                  <a:cubicBezTo>
                    <a:pt x="-1782" y="27828"/>
                    <a:pt x="1091" y="37011"/>
                    <a:pt x="5992" y="38100"/>
                  </a:cubicBezTo>
                  <a:cubicBezTo>
                    <a:pt x="18486" y="40876"/>
                    <a:pt x="31392" y="34925"/>
                    <a:pt x="44092" y="33337"/>
                  </a:cubicBezTo>
                  <a:cubicBezTo>
                    <a:pt x="47268" y="23811"/>
                    <a:pt x="53618" y="14288"/>
                    <a:pt x="44092" y="4762"/>
                  </a:cubicBezTo>
                  <a:cubicBezTo>
                    <a:pt x="40542" y="1212"/>
                    <a:pt x="36155" y="794"/>
                    <a:pt x="34567" y="0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3776663" y="2897200"/>
              <a:ext cx="76200" cy="52388"/>
            </a:xfrm>
            <a:custGeom>
              <a:avLst/>
              <a:gdLst>
                <a:gd name="connsiteX0" fmla="*/ 76200 w 76200"/>
                <a:gd name="connsiteY0" fmla="*/ 0 h 52388"/>
                <a:gd name="connsiteX1" fmla="*/ 76200 w 76200"/>
                <a:gd name="connsiteY1" fmla="*/ 0 h 52388"/>
                <a:gd name="connsiteX2" fmla="*/ 4762 w 76200"/>
                <a:gd name="connsiteY2" fmla="*/ 4763 h 52388"/>
                <a:gd name="connsiteX3" fmla="*/ 0 w 76200"/>
                <a:gd name="connsiteY3" fmla="*/ 19050 h 52388"/>
                <a:gd name="connsiteX4" fmla="*/ 19050 w 76200"/>
                <a:gd name="connsiteY4" fmla="*/ 47625 h 52388"/>
                <a:gd name="connsiteX5" fmla="*/ 33337 w 76200"/>
                <a:gd name="connsiteY5" fmla="*/ 52388 h 52388"/>
                <a:gd name="connsiteX6" fmla="*/ 61912 w 76200"/>
                <a:gd name="connsiteY6" fmla="*/ 19050 h 52388"/>
                <a:gd name="connsiteX7" fmla="*/ 76200 w 76200"/>
                <a:gd name="connsiteY7" fmla="*/ 0 h 5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52388">
                  <a:moveTo>
                    <a:pt x="76200" y="0"/>
                  </a:moveTo>
                  <a:lnTo>
                    <a:pt x="76200" y="0"/>
                  </a:lnTo>
                  <a:cubicBezTo>
                    <a:pt x="52387" y="1588"/>
                    <a:pt x="27915" y="-1025"/>
                    <a:pt x="4762" y="4763"/>
                  </a:cubicBezTo>
                  <a:cubicBezTo>
                    <a:pt x="-108" y="5981"/>
                    <a:pt x="0" y="14030"/>
                    <a:pt x="0" y="19050"/>
                  </a:cubicBezTo>
                  <a:cubicBezTo>
                    <a:pt x="0" y="30702"/>
                    <a:pt x="10458" y="41897"/>
                    <a:pt x="19050" y="47625"/>
                  </a:cubicBezTo>
                  <a:cubicBezTo>
                    <a:pt x="23227" y="50410"/>
                    <a:pt x="28575" y="50800"/>
                    <a:pt x="33337" y="52388"/>
                  </a:cubicBezTo>
                  <a:cubicBezTo>
                    <a:pt x="62128" y="45190"/>
                    <a:pt x="50317" y="53835"/>
                    <a:pt x="61912" y="19050"/>
                  </a:cubicBezTo>
                  <a:lnTo>
                    <a:pt x="7620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3927932" y="2858447"/>
              <a:ext cx="81169" cy="59014"/>
            </a:xfrm>
            <a:custGeom>
              <a:avLst/>
              <a:gdLst>
                <a:gd name="connsiteX0" fmla="*/ 53518 w 81169"/>
                <a:gd name="connsiteY0" fmla="*/ 5416 h 59014"/>
                <a:gd name="connsiteX1" fmla="*/ 53518 w 81169"/>
                <a:gd name="connsiteY1" fmla="*/ 5416 h 59014"/>
                <a:gd name="connsiteX2" fmla="*/ 10656 w 81169"/>
                <a:gd name="connsiteY2" fmla="*/ 653 h 59014"/>
                <a:gd name="connsiteX3" fmla="*/ 1131 w 81169"/>
                <a:gd name="connsiteY3" fmla="*/ 14941 h 59014"/>
                <a:gd name="connsiteX4" fmla="*/ 20181 w 81169"/>
                <a:gd name="connsiteY4" fmla="*/ 57803 h 59014"/>
                <a:gd name="connsiteX5" fmla="*/ 72568 w 81169"/>
                <a:gd name="connsiteY5" fmla="*/ 53041 h 59014"/>
                <a:gd name="connsiteX6" fmla="*/ 53518 w 81169"/>
                <a:gd name="connsiteY6" fmla="*/ 5416 h 5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69" h="59014">
                  <a:moveTo>
                    <a:pt x="53518" y="5416"/>
                  </a:moveTo>
                  <a:lnTo>
                    <a:pt x="53518" y="5416"/>
                  </a:lnTo>
                  <a:cubicBezTo>
                    <a:pt x="39231" y="3828"/>
                    <a:pt x="24799" y="-1919"/>
                    <a:pt x="10656" y="653"/>
                  </a:cubicBezTo>
                  <a:cubicBezTo>
                    <a:pt x="5024" y="1677"/>
                    <a:pt x="1701" y="9245"/>
                    <a:pt x="1131" y="14941"/>
                  </a:cubicBezTo>
                  <a:cubicBezTo>
                    <a:pt x="-2178" y="48025"/>
                    <a:pt x="1081" y="45070"/>
                    <a:pt x="20181" y="57803"/>
                  </a:cubicBezTo>
                  <a:cubicBezTo>
                    <a:pt x="37643" y="56216"/>
                    <a:pt x="58876" y="63995"/>
                    <a:pt x="72568" y="53041"/>
                  </a:cubicBezTo>
                  <a:cubicBezTo>
                    <a:pt x="98892" y="31981"/>
                    <a:pt x="56693" y="13354"/>
                    <a:pt x="53518" y="5416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3463501" y="3171825"/>
              <a:ext cx="261419" cy="180975"/>
            </a:xfrm>
            <a:custGeom>
              <a:avLst/>
              <a:gdLst>
                <a:gd name="connsiteX0" fmla="*/ 84562 w 261419"/>
                <a:gd name="connsiteY0" fmla="*/ 180975 h 180975"/>
                <a:gd name="connsiteX1" fmla="*/ 84562 w 261419"/>
                <a:gd name="connsiteY1" fmla="*/ 180975 h 180975"/>
                <a:gd name="connsiteX2" fmla="*/ 36937 w 261419"/>
                <a:gd name="connsiteY2" fmla="*/ 161925 h 180975"/>
                <a:gd name="connsiteX3" fmla="*/ 8362 w 261419"/>
                <a:gd name="connsiteY3" fmla="*/ 152400 h 180975"/>
                <a:gd name="connsiteX4" fmla="*/ 8362 w 261419"/>
                <a:gd name="connsiteY4" fmla="*/ 71438 h 180975"/>
                <a:gd name="connsiteX5" fmla="*/ 22649 w 261419"/>
                <a:gd name="connsiteY5" fmla="*/ 57150 h 180975"/>
                <a:gd name="connsiteX6" fmla="*/ 32174 w 261419"/>
                <a:gd name="connsiteY6" fmla="*/ 42863 h 180975"/>
                <a:gd name="connsiteX7" fmla="*/ 51224 w 261419"/>
                <a:gd name="connsiteY7" fmla="*/ 38100 h 180975"/>
                <a:gd name="connsiteX8" fmla="*/ 65512 w 261419"/>
                <a:gd name="connsiteY8" fmla="*/ 28575 h 180975"/>
                <a:gd name="connsiteX9" fmla="*/ 79799 w 261419"/>
                <a:gd name="connsiteY9" fmla="*/ 23813 h 180975"/>
                <a:gd name="connsiteX10" fmla="*/ 117899 w 261419"/>
                <a:gd name="connsiteY10" fmla="*/ 14288 h 180975"/>
                <a:gd name="connsiteX11" fmla="*/ 132187 w 261419"/>
                <a:gd name="connsiteY11" fmla="*/ 9525 h 180975"/>
                <a:gd name="connsiteX12" fmla="*/ 170287 w 261419"/>
                <a:gd name="connsiteY12" fmla="*/ 0 h 180975"/>
                <a:gd name="connsiteX13" fmla="*/ 213149 w 261419"/>
                <a:gd name="connsiteY13" fmla="*/ 4763 h 180975"/>
                <a:gd name="connsiteX14" fmla="*/ 232199 w 261419"/>
                <a:gd name="connsiteY14" fmla="*/ 19050 h 180975"/>
                <a:gd name="connsiteX15" fmla="*/ 246487 w 261419"/>
                <a:gd name="connsiteY15" fmla="*/ 28575 h 180975"/>
                <a:gd name="connsiteX16" fmla="*/ 256012 w 261419"/>
                <a:gd name="connsiteY16" fmla="*/ 42863 h 180975"/>
                <a:gd name="connsiteX17" fmla="*/ 251249 w 261419"/>
                <a:gd name="connsiteY17" fmla="*/ 100013 h 180975"/>
                <a:gd name="connsiteX18" fmla="*/ 236962 w 261419"/>
                <a:gd name="connsiteY18" fmla="*/ 104775 h 180975"/>
                <a:gd name="connsiteX19" fmla="*/ 208387 w 261419"/>
                <a:gd name="connsiteY19" fmla="*/ 123825 h 180975"/>
                <a:gd name="connsiteX20" fmla="*/ 179812 w 261419"/>
                <a:gd name="connsiteY20" fmla="*/ 133350 h 180975"/>
                <a:gd name="connsiteX21" fmla="*/ 151237 w 261419"/>
                <a:gd name="connsiteY21" fmla="*/ 152400 h 180975"/>
                <a:gd name="connsiteX22" fmla="*/ 103612 w 261419"/>
                <a:gd name="connsiteY22" fmla="*/ 166688 h 180975"/>
                <a:gd name="connsiteX23" fmla="*/ 84562 w 261419"/>
                <a:gd name="connsiteY23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419" h="180975">
                  <a:moveTo>
                    <a:pt x="84562" y="180975"/>
                  </a:moveTo>
                  <a:lnTo>
                    <a:pt x="84562" y="180975"/>
                  </a:lnTo>
                  <a:cubicBezTo>
                    <a:pt x="68687" y="174625"/>
                    <a:pt x="52946" y="167928"/>
                    <a:pt x="36937" y="161925"/>
                  </a:cubicBezTo>
                  <a:cubicBezTo>
                    <a:pt x="27536" y="158400"/>
                    <a:pt x="8362" y="152400"/>
                    <a:pt x="8362" y="152400"/>
                  </a:cubicBezTo>
                  <a:cubicBezTo>
                    <a:pt x="-1897" y="121628"/>
                    <a:pt x="-3644" y="122466"/>
                    <a:pt x="8362" y="71438"/>
                  </a:cubicBezTo>
                  <a:cubicBezTo>
                    <a:pt x="9905" y="64882"/>
                    <a:pt x="18337" y="62324"/>
                    <a:pt x="22649" y="57150"/>
                  </a:cubicBezTo>
                  <a:cubicBezTo>
                    <a:pt x="26313" y="52753"/>
                    <a:pt x="27412" y="46038"/>
                    <a:pt x="32174" y="42863"/>
                  </a:cubicBezTo>
                  <a:cubicBezTo>
                    <a:pt x="37620" y="39232"/>
                    <a:pt x="44874" y="39688"/>
                    <a:pt x="51224" y="38100"/>
                  </a:cubicBezTo>
                  <a:cubicBezTo>
                    <a:pt x="55987" y="34925"/>
                    <a:pt x="60392" y="31135"/>
                    <a:pt x="65512" y="28575"/>
                  </a:cubicBezTo>
                  <a:cubicBezTo>
                    <a:pt x="70002" y="26330"/>
                    <a:pt x="74956" y="25134"/>
                    <a:pt x="79799" y="23813"/>
                  </a:cubicBezTo>
                  <a:cubicBezTo>
                    <a:pt x="92429" y="20369"/>
                    <a:pt x="105269" y="17733"/>
                    <a:pt x="117899" y="14288"/>
                  </a:cubicBezTo>
                  <a:cubicBezTo>
                    <a:pt x="122742" y="12967"/>
                    <a:pt x="127344" y="10846"/>
                    <a:pt x="132187" y="9525"/>
                  </a:cubicBezTo>
                  <a:cubicBezTo>
                    <a:pt x="144817" y="6080"/>
                    <a:pt x="170287" y="0"/>
                    <a:pt x="170287" y="0"/>
                  </a:cubicBezTo>
                  <a:cubicBezTo>
                    <a:pt x="184574" y="1588"/>
                    <a:pt x="199409" y="535"/>
                    <a:pt x="213149" y="4763"/>
                  </a:cubicBezTo>
                  <a:cubicBezTo>
                    <a:pt x="220735" y="7097"/>
                    <a:pt x="225740" y="14437"/>
                    <a:pt x="232199" y="19050"/>
                  </a:cubicBezTo>
                  <a:cubicBezTo>
                    <a:pt x="236857" y="22377"/>
                    <a:pt x="241724" y="25400"/>
                    <a:pt x="246487" y="28575"/>
                  </a:cubicBezTo>
                  <a:cubicBezTo>
                    <a:pt x="249662" y="33338"/>
                    <a:pt x="253452" y="37743"/>
                    <a:pt x="256012" y="42863"/>
                  </a:cubicBezTo>
                  <a:cubicBezTo>
                    <a:pt x="265475" y="61789"/>
                    <a:pt x="261651" y="79208"/>
                    <a:pt x="251249" y="100013"/>
                  </a:cubicBezTo>
                  <a:cubicBezTo>
                    <a:pt x="249004" y="104503"/>
                    <a:pt x="241724" y="103188"/>
                    <a:pt x="236962" y="104775"/>
                  </a:cubicBezTo>
                  <a:cubicBezTo>
                    <a:pt x="227437" y="111125"/>
                    <a:pt x="219247" y="120205"/>
                    <a:pt x="208387" y="123825"/>
                  </a:cubicBezTo>
                  <a:lnTo>
                    <a:pt x="179812" y="133350"/>
                  </a:lnTo>
                  <a:cubicBezTo>
                    <a:pt x="170287" y="139700"/>
                    <a:pt x="162097" y="148780"/>
                    <a:pt x="151237" y="152400"/>
                  </a:cubicBezTo>
                  <a:cubicBezTo>
                    <a:pt x="138538" y="156633"/>
                    <a:pt x="118004" y="164289"/>
                    <a:pt x="103612" y="166688"/>
                  </a:cubicBezTo>
                  <a:cubicBezTo>
                    <a:pt x="100480" y="167210"/>
                    <a:pt x="87737" y="178594"/>
                    <a:pt x="84562" y="18097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937455" y="2962269"/>
              <a:ext cx="81169" cy="59014"/>
            </a:xfrm>
            <a:custGeom>
              <a:avLst/>
              <a:gdLst>
                <a:gd name="connsiteX0" fmla="*/ 53518 w 81169"/>
                <a:gd name="connsiteY0" fmla="*/ 5416 h 59014"/>
                <a:gd name="connsiteX1" fmla="*/ 53518 w 81169"/>
                <a:gd name="connsiteY1" fmla="*/ 5416 h 59014"/>
                <a:gd name="connsiteX2" fmla="*/ 10656 w 81169"/>
                <a:gd name="connsiteY2" fmla="*/ 653 h 59014"/>
                <a:gd name="connsiteX3" fmla="*/ 1131 w 81169"/>
                <a:gd name="connsiteY3" fmla="*/ 14941 h 59014"/>
                <a:gd name="connsiteX4" fmla="*/ 20181 w 81169"/>
                <a:gd name="connsiteY4" fmla="*/ 57803 h 59014"/>
                <a:gd name="connsiteX5" fmla="*/ 72568 w 81169"/>
                <a:gd name="connsiteY5" fmla="*/ 53041 h 59014"/>
                <a:gd name="connsiteX6" fmla="*/ 53518 w 81169"/>
                <a:gd name="connsiteY6" fmla="*/ 5416 h 5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69" h="59014">
                  <a:moveTo>
                    <a:pt x="53518" y="5416"/>
                  </a:moveTo>
                  <a:lnTo>
                    <a:pt x="53518" y="5416"/>
                  </a:lnTo>
                  <a:cubicBezTo>
                    <a:pt x="39231" y="3828"/>
                    <a:pt x="24799" y="-1919"/>
                    <a:pt x="10656" y="653"/>
                  </a:cubicBezTo>
                  <a:cubicBezTo>
                    <a:pt x="5024" y="1677"/>
                    <a:pt x="1701" y="9245"/>
                    <a:pt x="1131" y="14941"/>
                  </a:cubicBezTo>
                  <a:cubicBezTo>
                    <a:pt x="-2178" y="48025"/>
                    <a:pt x="1081" y="45070"/>
                    <a:pt x="20181" y="57803"/>
                  </a:cubicBezTo>
                  <a:cubicBezTo>
                    <a:pt x="37643" y="56216"/>
                    <a:pt x="58876" y="63995"/>
                    <a:pt x="72568" y="53041"/>
                  </a:cubicBezTo>
                  <a:cubicBezTo>
                    <a:pt x="98892" y="31981"/>
                    <a:pt x="56693" y="13354"/>
                    <a:pt x="53518" y="5416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3495675" y="3228975"/>
              <a:ext cx="76202" cy="66675"/>
            </a:xfrm>
            <a:custGeom>
              <a:avLst/>
              <a:gdLst>
                <a:gd name="connsiteX0" fmla="*/ 0 w 76202"/>
                <a:gd name="connsiteY0" fmla="*/ 66675 h 66675"/>
                <a:gd name="connsiteX1" fmla="*/ 0 w 76202"/>
                <a:gd name="connsiteY1" fmla="*/ 66675 h 66675"/>
                <a:gd name="connsiteX2" fmla="*/ 9525 w 76202"/>
                <a:gd name="connsiteY2" fmla="*/ 23813 h 66675"/>
                <a:gd name="connsiteX3" fmla="*/ 23813 w 76202"/>
                <a:gd name="connsiteY3" fmla="*/ 14288 h 66675"/>
                <a:gd name="connsiteX4" fmla="*/ 71438 w 76202"/>
                <a:gd name="connsiteY4" fmla="*/ 0 h 66675"/>
                <a:gd name="connsiteX5" fmla="*/ 76200 w 76202"/>
                <a:gd name="connsiteY5" fmla="*/ 14288 h 66675"/>
                <a:gd name="connsiteX6" fmla="*/ 71438 w 76202"/>
                <a:gd name="connsiteY6" fmla="*/ 47625 h 66675"/>
                <a:gd name="connsiteX7" fmla="*/ 57150 w 76202"/>
                <a:gd name="connsiteY7" fmla="*/ 52388 h 66675"/>
                <a:gd name="connsiteX8" fmla="*/ 0 w 76202"/>
                <a:gd name="connsiteY8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2" h="66675">
                  <a:moveTo>
                    <a:pt x="0" y="66675"/>
                  </a:moveTo>
                  <a:lnTo>
                    <a:pt x="0" y="66675"/>
                  </a:lnTo>
                  <a:cubicBezTo>
                    <a:pt x="3175" y="52388"/>
                    <a:pt x="3468" y="37137"/>
                    <a:pt x="9525" y="23813"/>
                  </a:cubicBezTo>
                  <a:cubicBezTo>
                    <a:pt x="11894" y="18602"/>
                    <a:pt x="18582" y="16613"/>
                    <a:pt x="23813" y="14288"/>
                  </a:cubicBezTo>
                  <a:cubicBezTo>
                    <a:pt x="38718" y="7663"/>
                    <a:pt x="55607" y="3958"/>
                    <a:pt x="71438" y="0"/>
                  </a:cubicBezTo>
                  <a:cubicBezTo>
                    <a:pt x="73025" y="4763"/>
                    <a:pt x="76200" y="9268"/>
                    <a:pt x="76200" y="14288"/>
                  </a:cubicBezTo>
                  <a:cubicBezTo>
                    <a:pt x="76200" y="25513"/>
                    <a:pt x="76458" y="37585"/>
                    <a:pt x="71438" y="47625"/>
                  </a:cubicBezTo>
                  <a:cubicBezTo>
                    <a:pt x="69193" y="52115"/>
                    <a:pt x="62156" y="52003"/>
                    <a:pt x="57150" y="52388"/>
                  </a:cubicBezTo>
                  <a:cubicBezTo>
                    <a:pt x="41322" y="53606"/>
                    <a:pt x="9525" y="64294"/>
                    <a:pt x="0" y="6667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3624263" y="3185269"/>
              <a:ext cx="52387" cy="62756"/>
            </a:xfrm>
            <a:custGeom>
              <a:avLst/>
              <a:gdLst>
                <a:gd name="connsiteX0" fmla="*/ 52387 w 52387"/>
                <a:gd name="connsiteY0" fmla="*/ 38944 h 62756"/>
                <a:gd name="connsiteX1" fmla="*/ 52387 w 52387"/>
                <a:gd name="connsiteY1" fmla="*/ 38944 h 62756"/>
                <a:gd name="connsiteX2" fmla="*/ 33337 w 52387"/>
                <a:gd name="connsiteY2" fmla="*/ 844 h 62756"/>
                <a:gd name="connsiteX3" fmla="*/ 19050 w 52387"/>
                <a:gd name="connsiteY3" fmla="*/ 10369 h 62756"/>
                <a:gd name="connsiteX4" fmla="*/ 4762 w 52387"/>
                <a:gd name="connsiteY4" fmla="*/ 24656 h 62756"/>
                <a:gd name="connsiteX5" fmla="*/ 0 w 52387"/>
                <a:gd name="connsiteY5" fmla="*/ 38944 h 62756"/>
                <a:gd name="connsiteX6" fmla="*/ 19050 w 52387"/>
                <a:gd name="connsiteY6" fmla="*/ 62756 h 62756"/>
                <a:gd name="connsiteX7" fmla="*/ 47625 w 52387"/>
                <a:gd name="connsiteY7" fmla="*/ 19894 h 62756"/>
                <a:gd name="connsiteX8" fmla="*/ 52387 w 52387"/>
                <a:gd name="connsiteY8" fmla="*/ 38944 h 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87" h="62756">
                  <a:moveTo>
                    <a:pt x="52387" y="38944"/>
                  </a:moveTo>
                  <a:lnTo>
                    <a:pt x="52387" y="38944"/>
                  </a:lnTo>
                  <a:cubicBezTo>
                    <a:pt x="46037" y="26244"/>
                    <a:pt x="44118" y="10085"/>
                    <a:pt x="33337" y="844"/>
                  </a:cubicBezTo>
                  <a:cubicBezTo>
                    <a:pt x="28991" y="-2881"/>
                    <a:pt x="23447" y="6705"/>
                    <a:pt x="19050" y="10369"/>
                  </a:cubicBezTo>
                  <a:cubicBezTo>
                    <a:pt x="13876" y="14681"/>
                    <a:pt x="9525" y="19894"/>
                    <a:pt x="4762" y="24656"/>
                  </a:cubicBezTo>
                  <a:cubicBezTo>
                    <a:pt x="3175" y="29419"/>
                    <a:pt x="0" y="33924"/>
                    <a:pt x="0" y="38944"/>
                  </a:cubicBezTo>
                  <a:cubicBezTo>
                    <a:pt x="0" y="54280"/>
                    <a:pt x="8079" y="55442"/>
                    <a:pt x="19050" y="62756"/>
                  </a:cubicBezTo>
                  <a:cubicBezTo>
                    <a:pt x="52686" y="49301"/>
                    <a:pt x="42439" y="61379"/>
                    <a:pt x="47625" y="19894"/>
                  </a:cubicBezTo>
                  <a:cubicBezTo>
                    <a:pt x="47822" y="18319"/>
                    <a:pt x="51593" y="35769"/>
                    <a:pt x="52387" y="3894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Freeform 2065"/>
            <p:cNvSpPr/>
            <p:nvPr/>
          </p:nvSpPr>
          <p:spPr>
            <a:xfrm>
              <a:off x="4252913" y="2549113"/>
              <a:ext cx="100218" cy="90912"/>
            </a:xfrm>
            <a:custGeom>
              <a:avLst/>
              <a:gdLst>
                <a:gd name="connsiteX0" fmla="*/ 23812 w 100218"/>
                <a:gd name="connsiteY0" fmla="*/ 67100 h 90912"/>
                <a:gd name="connsiteX1" fmla="*/ 23812 w 100218"/>
                <a:gd name="connsiteY1" fmla="*/ 67100 h 90912"/>
                <a:gd name="connsiteX2" fmla="*/ 28575 w 100218"/>
                <a:gd name="connsiteY2" fmla="*/ 9950 h 90912"/>
                <a:gd name="connsiteX3" fmla="*/ 42862 w 100218"/>
                <a:gd name="connsiteY3" fmla="*/ 425 h 90912"/>
                <a:gd name="connsiteX4" fmla="*/ 100012 w 100218"/>
                <a:gd name="connsiteY4" fmla="*/ 19475 h 90912"/>
                <a:gd name="connsiteX5" fmla="*/ 95250 w 100218"/>
                <a:gd name="connsiteY5" fmla="*/ 52812 h 90912"/>
                <a:gd name="connsiteX6" fmla="*/ 76200 w 100218"/>
                <a:gd name="connsiteY6" fmla="*/ 81387 h 90912"/>
                <a:gd name="connsiteX7" fmla="*/ 47625 w 100218"/>
                <a:gd name="connsiteY7" fmla="*/ 90912 h 90912"/>
                <a:gd name="connsiteX8" fmla="*/ 0 w 100218"/>
                <a:gd name="connsiteY8" fmla="*/ 76625 h 90912"/>
                <a:gd name="connsiteX9" fmla="*/ 23812 w 100218"/>
                <a:gd name="connsiteY9" fmla="*/ 67100 h 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218" h="90912">
                  <a:moveTo>
                    <a:pt x="23812" y="67100"/>
                  </a:moveTo>
                  <a:lnTo>
                    <a:pt x="23812" y="67100"/>
                  </a:lnTo>
                  <a:cubicBezTo>
                    <a:pt x="14499" y="25189"/>
                    <a:pt x="3168" y="31122"/>
                    <a:pt x="28575" y="9950"/>
                  </a:cubicBezTo>
                  <a:cubicBezTo>
                    <a:pt x="32972" y="6286"/>
                    <a:pt x="38100" y="3600"/>
                    <a:pt x="42862" y="425"/>
                  </a:cubicBezTo>
                  <a:cubicBezTo>
                    <a:pt x="52211" y="1360"/>
                    <a:pt x="97413" y="-6510"/>
                    <a:pt x="100012" y="19475"/>
                  </a:cubicBezTo>
                  <a:cubicBezTo>
                    <a:pt x="101129" y="30644"/>
                    <a:pt x="97451" y="41805"/>
                    <a:pt x="95250" y="52812"/>
                  </a:cubicBezTo>
                  <a:cubicBezTo>
                    <a:pt x="92789" y="65118"/>
                    <a:pt x="88092" y="74781"/>
                    <a:pt x="76200" y="81387"/>
                  </a:cubicBezTo>
                  <a:cubicBezTo>
                    <a:pt x="67423" y="86263"/>
                    <a:pt x="47625" y="90912"/>
                    <a:pt x="47625" y="90912"/>
                  </a:cubicBezTo>
                  <a:cubicBezTo>
                    <a:pt x="26642" y="87915"/>
                    <a:pt x="14438" y="91064"/>
                    <a:pt x="0" y="76625"/>
                  </a:cubicBezTo>
                  <a:lnTo>
                    <a:pt x="23812" y="6710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4376604" y="2505075"/>
              <a:ext cx="52521" cy="66675"/>
            </a:xfrm>
            <a:custGeom>
              <a:avLst/>
              <a:gdLst>
                <a:gd name="connsiteX0" fmla="*/ 38234 w 52521"/>
                <a:gd name="connsiteY0" fmla="*/ 66675 h 66675"/>
                <a:gd name="connsiteX1" fmla="*/ 38234 w 52521"/>
                <a:gd name="connsiteY1" fmla="*/ 66675 h 66675"/>
                <a:gd name="connsiteX2" fmla="*/ 9659 w 52521"/>
                <a:gd name="connsiteY2" fmla="*/ 33338 h 66675"/>
                <a:gd name="connsiteX3" fmla="*/ 134 w 52521"/>
                <a:gd name="connsiteY3" fmla="*/ 19050 h 66675"/>
                <a:gd name="connsiteX4" fmla="*/ 4896 w 52521"/>
                <a:gd name="connsiteY4" fmla="*/ 0 h 66675"/>
                <a:gd name="connsiteX5" fmla="*/ 47759 w 52521"/>
                <a:gd name="connsiteY5" fmla="*/ 19050 h 66675"/>
                <a:gd name="connsiteX6" fmla="*/ 52521 w 52521"/>
                <a:gd name="connsiteY6" fmla="*/ 33338 h 66675"/>
                <a:gd name="connsiteX7" fmla="*/ 38234 w 52521"/>
                <a:gd name="connsiteY7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21" h="66675">
                  <a:moveTo>
                    <a:pt x="38234" y="66675"/>
                  </a:moveTo>
                  <a:lnTo>
                    <a:pt x="38234" y="66675"/>
                  </a:lnTo>
                  <a:cubicBezTo>
                    <a:pt x="28709" y="55563"/>
                    <a:pt x="18802" y="44767"/>
                    <a:pt x="9659" y="33338"/>
                  </a:cubicBezTo>
                  <a:cubicBezTo>
                    <a:pt x="6083" y="28868"/>
                    <a:pt x="944" y="24716"/>
                    <a:pt x="134" y="19050"/>
                  </a:cubicBezTo>
                  <a:cubicBezTo>
                    <a:pt x="-792" y="12570"/>
                    <a:pt x="3309" y="6350"/>
                    <a:pt x="4896" y="0"/>
                  </a:cubicBezTo>
                  <a:cubicBezTo>
                    <a:pt x="28760" y="3978"/>
                    <a:pt x="34562" y="-745"/>
                    <a:pt x="47759" y="19050"/>
                  </a:cubicBezTo>
                  <a:cubicBezTo>
                    <a:pt x="50544" y="23227"/>
                    <a:pt x="50934" y="28575"/>
                    <a:pt x="52521" y="33338"/>
                  </a:cubicBezTo>
                  <a:cubicBezTo>
                    <a:pt x="47319" y="59352"/>
                    <a:pt x="40615" y="61119"/>
                    <a:pt x="38234" y="6667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4246873" y="2687650"/>
              <a:ext cx="96527" cy="63828"/>
            </a:xfrm>
            <a:custGeom>
              <a:avLst/>
              <a:gdLst>
                <a:gd name="connsiteX0" fmla="*/ 25090 w 96527"/>
                <a:gd name="connsiteY0" fmla="*/ 61913 h 63828"/>
                <a:gd name="connsiteX1" fmla="*/ 25090 w 96527"/>
                <a:gd name="connsiteY1" fmla="*/ 61913 h 63828"/>
                <a:gd name="connsiteX2" fmla="*/ 1277 w 96527"/>
                <a:gd name="connsiteY2" fmla="*/ 28575 h 63828"/>
                <a:gd name="connsiteX3" fmla="*/ 20327 w 96527"/>
                <a:gd name="connsiteY3" fmla="*/ 9525 h 63828"/>
                <a:gd name="connsiteX4" fmla="*/ 34615 w 96527"/>
                <a:gd name="connsiteY4" fmla="*/ 0 h 63828"/>
                <a:gd name="connsiteX5" fmla="*/ 91765 w 96527"/>
                <a:gd name="connsiteY5" fmla="*/ 19050 h 63828"/>
                <a:gd name="connsiteX6" fmla="*/ 96527 w 96527"/>
                <a:gd name="connsiteY6" fmla="*/ 42863 h 63828"/>
                <a:gd name="connsiteX7" fmla="*/ 91765 w 96527"/>
                <a:gd name="connsiteY7" fmla="*/ 57150 h 63828"/>
                <a:gd name="connsiteX8" fmla="*/ 25090 w 96527"/>
                <a:gd name="connsiteY8" fmla="*/ 61913 h 6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27" h="63828">
                  <a:moveTo>
                    <a:pt x="25090" y="61913"/>
                  </a:moveTo>
                  <a:lnTo>
                    <a:pt x="25090" y="61913"/>
                  </a:lnTo>
                  <a:cubicBezTo>
                    <a:pt x="17152" y="50800"/>
                    <a:pt x="6349" y="41255"/>
                    <a:pt x="1277" y="28575"/>
                  </a:cubicBezTo>
                  <a:cubicBezTo>
                    <a:pt x="-5072" y="12702"/>
                    <a:pt x="13978" y="12700"/>
                    <a:pt x="20327" y="9525"/>
                  </a:cubicBezTo>
                  <a:cubicBezTo>
                    <a:pt x="25447" y="6965"/>
                    <a:pt x="29852" y="3175"/>
                    <a:pt x="34615" y="0"/>
                  </a:cubicBezTo>
                  <a:cubicBezTo>
                    <a:pt x="56538" y="2436"/>
                    <a:pt x="80259" y="-3963"/>
                    <a:pt x="91765" y="19050"/>
                  </a:cubicBezTo>
                  <a:cubicBezTo>
                    <a:pt x="95385" y="26290"/>
                    <a:pt x="94940" y="34925"/>
                    <a:pt x="96527" y="42863"/>
                  </a:cubicBezTo>
                  <a:cubicBezTo>
                    <a:pt x="94940" y="47625"/>
                    <a:pt x="95850" y="54232"/>
                    <a:pt x="91765" y="57150"/>
                  </a:cubicBezTo>
                  <a:cubicBezTo>
                    <a:pt x="74916" y="69185"/>
                    <a:pt x="36202" y="61119"/>
                    <a:pt x="25090" y="61913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4450183" y="2635827"/>
              <a:ext cx="69430" cy="64511"/>
            </a:xfrm>
            <a:custGeom>
              <a:avLst/>
              <a:gdLst>
                <a:gd name="connsiteX0" fmla="*/ 40855 w 69430"/>
                <a:gd name="connsiteY0" fmla="*/ 64511 h 64511"/>
                <a:gd name="connsiteX1" fmla="*/ 40855 w 69430"/>
                <a:gd name="connsiteY1" fmla="*/ 64511 h 64511"/>
                <a:gd name="connsiteX2" fmla="*/ 12280 w 69430"/>
                <a:gd name="connsiteY2" fmla="*/ 2598 h 64511"/>
                <a:gd name="connsiteX3" fmla="*/ 45617 w 69430"/>
                <a:gd name="connsiteY3" fmla="*/ 7361 h 64511"/>
                <a:gd name="connsiteX4" fmla="*/ 69430 w 69430"/>
                <a:gd name="connsiteY4" fmla="*/ 31173 h 64511"/>
                <a:gd name="connsiteX5" fmla="*/ 59905 w 69430"/>
                <a:gd name="connsiteY5" fmla="*/ 54986 h 64511"/>
                <a:gd name="connsiteX6" fmla="*/ 40855 w 69430"/>
                <a:gd name="connsiteY6" fmla="*/ 64511 h 6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30" h="64511">
                  <a:moveTo>
                    <a:pt x="40855" y="64511"/>
                  </a:moveTo>
                  <a:lnTo>
                    <a:pt x="40855" y="64511"/>
                  </a:lnTo>
                  <a:cubicBezTo>
                    <a:pt x="27986" y="55319"/>
                    <a:pt x="-23122" y="33574"/>
                    <a:pt x="12280" y="2598"/>
                  </a:cubicBezTo>
                  <a:cubicBezTo>
                    <a:pt x="20728" y="-4794"/>
                    <a:pt x="34505" y="5773"/>
                    <a:pt x="45617" y="7361"/>
                  </a:cubicBezTo>
                  <a:cubicBezTo>
                    <a:pt x="51967" y="11594"/>
                    <a:pt x="69430" y="20590"/>
                    <a:pt x="69430" y="31173"/>
                  </a:cubicBezTo>
                  <a:cubicBezTo>
                    <a:pt x="69430" y="39722"/>
                    <a:pt x="64874" y="48029"/>
                    <a:pt x="59905" y="54986"/>
                  </a:cubicBezTo>
                  <a:cubicBezTo>
                    <a:pt x="56578" y="59644"/>
                    <a:pt x="44030" y="62924"/>
                    <a:pt x="40855" y="64511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5467350" y="2576513"/>
              <a:ext cx="66675" cy="40884"/>
            </a:xfrm>
            <a:custGeom>
              <a:avLst/>
              <a:gdLst>
                <a:gd name="connsiteX0" fmla="*/ 0 w 66675"/>
                <a:gd name="connsiteY0" fmla="*/ 38100 h 40884"/>
                <a:gd name="connsiteX1" fmla="*/ 0 w 66675"/>
                <a:gd name="connsiteY1" fmla="*/ 38100 h 40884"/>
                <a:gd name="connsiteX2" fmla="*/ 38100 w 66675"/>
                <a:gd name="connsiteY2" fmla="*/ 0 h 40884"/>
                <a:gd name="connsiteX3" fmla="*/ 61913 w 66675"/>
                <a:gd name="connsiteY3" fmla="*/ 4762 h 40884"/>
                <a:gd name="connsiteX4" fmla="*/ 66675 w 66675"/>
                <a:gd name="connsiteY4" fmla="*/ 19050 h 40884"/>
                <a:gd name="connsiteX5" fmla="*/ 0 w 66675"/>
                <a:gd name="connsiteY5" fmla="*/ 38100 h 4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40884">
                  <a:moveTo>
                    <a:pt x="0" y="38100"/>
                  </a:moveTo>
                  <a:lnTo>
                    <a:pt x="0" y="38100"/>
                  </a:lnTo>
                  <a:cubicBezTo>
                    <a:pt x="9086" y="25380"/>
                    <a:pt x="17343" y="0"/>
                    <a:pt x="38100" y="0"/>
                  </a:cubicBezTo>
                  <a:cubicBezTo>
                    <a:pt x="46195" y="0"/>
                    <a:pt x="53975" y="3175"/>
                    <a:pt x="61913" y="4762"/>
                  </a:cubicBezTo>
                  <a:cubicBezTo>
                    <a:pt x="63500" y="9525"/>
                    <a:pt x="66675" y="14030"/>
                    <a:pt x="66675" y="19050"/>
                  </a:cubicBezTo>
                  <a:cubicBezTo>
                    <a:pt x="66675" y="55041"/>
                    <a:pt x="11113" y="34925"/>
                    <a:pt x="0" y="38100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5590688" y="2647950"/>
              <a:ext cx="52875" cy="62530"/>
            </a:xfrm>
            <a:custGeom>
              <a:avLst/>
              <a:gdLst>
                <a:gd name="connsiteX0" fmla="*/ 10012 w 52875"/>
                <a:gd name="connsiteY0" fmla="*/ 61913 h 62530"/>
                <a:gd name="connsiteX1" fmla="*/ 10012 w 52875"/>
                <a:gd name="connsiteY1" fmla="*/ 61913 h 62530"/>
                <a:gd name="connsiteX2" fmla="*/ 5250 w 52875"/>
                <a:gd name="connsiteY2" fmla="*/ 19050 h 62530"/>
                <a:gd name="connsiteX3" fmla="*/ 487 w 52875"/>
                <a:gd name="connsiteY3" fmla="*/ 4763 h 62530"/>
                <a:gd name="connsiteX4" fmla="*/ 14775 w 52875"/>
                <a:gd name="connsiteY4" fmla="*/ 0 h 62530"/>
                <a:gd name="connsiteX5" fmla="*/ 43350 w 52875"/>
                <a:gd name="connsiteY5" fmla="*/ 19050 h 62530"/>
                <a:gd name="connsiteX6" fmla="*/ 52875 w 52875"/>
                <a:gd name="connsiteY6" fmla="*/ 47625 h 62530"/>
                <a:gd name="connsiteX7" fmla="*/ 43350 w 52875"/>
                <a:gd name="connsiteY7" fmla="*/ 61913 h 62530"/>
                <a:gd name="connsiteX8" fmla="*/ 5250 w 52875"/>
                <a:gd name="connsiteY8" fmla="*/ 57150 h 62530"/>
                <a:gd name="connsiteX9" fmla="*/ 10012 w 52875"/>
                <a:gd name="connsiteY9" fmla="*/ 61913 h 6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75" h="62530">
                  <a:moveTo>
                    <a:pt x="10012" y="61913"/>
                  </a:moveTo>
                  <a:lnTo>
                    <a:pt x="10012" y="61913"/>
                  </a:lnTo>
                  <a:cubicBezTo>
                    <a:pt x="8425" y="47625"/>
                    <a:pt x="7613" y="33230"/>
                    <a:pt x="5250" y="19050"/>
                  </a:cubicBezTo>
                  <a:cubicBezTo>
                    <a:pt x="4425" y="14098"/>
                    <a:pt x="-1758" y="9253"/>
                    <a:pt x="487" y="4763"/>
                  </a:cubicBezTo>
                  <a:cubicBezTo>
                    <a:pt x="2732" y="273"/>
                    <a:pt x="10012" y="1588"/>
                    <a:pt x="14775" y="0"/>
                  </a:cubicBezTo>
                  <a:cubicBezTo>
                    <a:pt x="28199" y="4475"/>
                    <a:pt x="35243" y="4457"/>
                    <a:pt x="43350" y="19050"/>
                  </a:cubicBezTo>
                  <a:cubicBezTo>
                    <a:pt x="48226" y="27827"/>
                    <a:pt x="52875" y="47625"/>
                    <a:pt x="52875" y="47625"/>
                  </a:cubicBezTo>
                  <a:cubicBezTo>
                    <a:pt x="49700" y="52388"/>
                    <a:pt x="48963" y="60790"/>
                    <a:pt x="43350" y="61913"/>
                  </a:cubicBezTo>
                  <a:cubicBezTo>
                    <a:pt x="30800" y="64423"/>
                    <a:pt x="17971" y="58564"/>
                    <a:pt x="5250" y="57150"/>
                  </a:cubicBezTo>
                  <a:cubicBezTo>
                    <a:pt x="3672" y="56975"/>
                    <a:pt x="9218" y="61119"/>
                    <a:pt x="10012" y="61913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5586413" y="2395385"/>
              <a:ext cx="33616" cy="59403"/>
            </a:xfrm>
            <a:custGeom>
              <a:avLst/>
              <a:gdLst>
                <a:gd name="connsiteX0" fmla="*/ 0 w 33616"/>
                <a:gd name="connsiteY0" fmla="*/ 57303 h 59403"/>
                <a:gd name="connsiteX1" fmla="*/ 0 w 33616"/>
                <a:gd name="connsiteY1" fmla="*/ 57303 h 59403"/>
                <a:gd name="connsiteX2" fmla="*/ 4762 w 33616"/>
                <a:gd name="connsiteY2" fmla="*/ 9678 h 59403"/>
                <a:gd name="connsiteX3" fmla="*/ 19050 w 33616"/>
                <a:gd name="connsiteY3" fmla="*/ 153 h 59403"/>
                <a:gd name="connsiteX4" fmla="*/ 28575 w 33616"/>
                <a:gd name="connsiteY4" fmla="*/ 14440 h 59403"/>
                <a:gd name="connsiteX5" fmla="*/ 28575 w 33616"/>
                <a:gd name="connsiteY5" fmla="*/ 57303 h 59403"/>
                <a:gd name="connsiteX6" fmla="*/ 0 w 33616"/>
                <a:gd name="connsiteY6" fmla="*/ 57303 h 5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16" h="59403">
                  <a:moveTo>
                    <a:pt x="0" y="57303"/>
                  </a:moveTo>
                  <a:lnTo>
                    <a:pt x="0" y="57303"/>
                  </a:lnTo>
                  <a:cubicBezTo>
                    <a:pt x="1587" y="41428"/>
                    <a:pt x="-283" y="24813"/>
                    <a:pt x="4762" y="9678"/>
                  </a:cubicBezTo>
                  <a:cubicBezTo>
                    <a:pt x="6572" y="4248"/>
                    <a:pt x="13437" y="-969"/>
                    <a:pt x="19050" y="153"/>
                  </a:cubicBezTo>
                  <a:cubicBezTo>
                    <a:pt x="24663" y="1275"/>
                    <a:pt x="25400" y="9678"/>
                    <a:pt x="28575" y="14440"/>
                  </a:cubicBezTo>
                  <a:cubicBezTo>
                    <a:pt x="29502" y="19077"/>
                    <a:pt x="39439" y="51095"/>
                    <a:pt x="28575" y="57303"/>
                  </a:cubicBezTo>
                  <a:cubicBezTo>
                    <a:pt x="20305" y="62029"/>
                    <a:pt x="4762" y="57303"/>
                    <a:pt x="0" y="57303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5686425" y="2462213"/>
              <a:ext cx="85725" cy="66675"/>
            </a:xfrm>
            <a:custGeom>
              <a:avLst/>
              <a:gdLst>
                <a:gd name="connsiteX0" fmla="*/ 0 w 85725"/>
                <a:gd name="connsiteY0" fmla="*/ 66675 h 66675"/>
                <a:gd name="connsiteX1" fmla="*/ 0 w 85725"/>
                <a:gd name="connsiteY1" fmla="*/ 66675 h 66675"/>
                <a:gd name="connsiteX2" fmla="*/ 14288 w 85725"/>
                <a:gd name="connsiteY2" fmla="*/ 28575 h 66675"/>
                <a:gd name="connsiteX3" fmla="*/ 19050 w 85725"/>
                <a:gd name="connsiteY3" fmla="*/ 14287 h 66675"/>
                <a:gd name="connsiteX4" fmla="*/ 28575 w 85725"/>
                <a:gd name="connsiteY4" fmla="*/ 0 h 66675"/>
                <a:gd name="connsiteX5" fmla="*/ 66675 w 85725"/>
                <a:gd name="connsiteY5" fmla="*/ 4762 h 66675"/>
                <a:gd name="connsiteX6" fmla="*/ 85725 w 85725"/>
                <a:gd name="connsiteY6" fmla="*/ 33337 h 66675"/>
                <a:gd name="connsiteX7" fmla="*/ 80963 w 85725"/>
                <a:gd name="connsiteY7" fmla="*/ 57150 h 66675"/>
                <a:gd name="connsiteX8" fmla="*/ 66675 w 85725"/>
                <a:gd name="connsiteY8" fmla="*/ 61912 h 66675"/>
                <a:gd name="connsiteX9" fmla="*/ 23813 w 85725"/>
                <a:gd name="connsiteY9" fmla="*/ 57150 h 66675"/>
                <a:gd name="connsiteX10" fmla="*/ 0 w 85725"/>
                <a:gd name="connsiteY10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66675">
                  <a:moveTo>
                    <a:pt x="0" y="66675"/>
                  </a:moveTo>
                  <a:lnTo>
                    <a:pt x="0" y="66675"/>
                  </a:lnTo>
                  <a:cubicBezTo>
                    <a:pt x="4763" y="53975"/>
                    <a:pt x="9653" y="41322"/>
                    <a:pt x="14288" y="28575"/>
                  </a:cubicBezTo>
                  <a:cubicBezTo>
                    <a:pt x="16004" y="23857"/>
                    <a:pt x="16805" y="18777"/>
                    <a:pt x="19050" y="14287"/>
                  </a:cubicBezTo>
                  <a:cubicBezTo>
                    <a:pt x="21610" y="9168"/>
                    <a:pt x="25400" y="4762"/>
                    <a:pt x="28575" y="0"/>
                  </a:cubicBezTo>
                  <a:cubicBezTo>
                    <a:pt x="41275" y="1587"/>
                    <a:pt x="55620" y="-1687"/>
                    <a:pt x="66675" y="4762"/>
                  </a:cubicBezTo>
                  <a:cubicBezTo>
                    <a:pt x="76563" y="10530"/>
                    <a:pt x="85725" y="33337"/>
                    <a:pt x="85725" y="33337"/>
                  </a:cubicBezTo>
                  <a:cubicBezTo>
                    <a:pt x="84138" y="41275"/>
                    <a:pt x="85453" y="50415"/>
                    <a:pt x="80963" y="57150"/>
                  </a:cubicBezTo>
                  <a:cubicBezTo>
                    <a:pt x="78178" y="61327"/>
                    <a:pt x="71695" y="61912"/>
                    <a:pt x="66675" y="61912"/>
                  </a:cubicBezTo>
                  <a:cubicBezTo>
                    <a:pt x="52300" y="61912"/>
                    <a:pt x="38129" y="58451"/>
                    <a:pt x="23813" y="57150"/>
                  </a:cubicBezTo>
                  <a:cubicBezTo>
                    <a:pt x="20651" y="56863"/>
                    <a:pt x="3969" y="65087"/>
                    <a:pt x="0" y="66675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5700713" y="3081338"/>
              <a:ext cx="58314" cy="59171"/>
            </a:xfrm>
            <a:custGeom>
              <a:avLst/>
              <a:gdLst>
                <a:gd name="connsiteX0" fmla="*/ 0 w 58314"/>
                <a:gd name="connsiteY0" fmla="*/ 52387 h 59171"/>
                <a:gd name="connsiteX1" fmla="*/ 0 w 58314"/>
                <a:gd name="connsiteY1" fmla="*/ 52387 h 59171"/>
                <a:gd name="connsiteX2" fmla="*/ 14287 w 58314"/>
                <a:gd name="connsiteY2" fmla="*/ 9525 h 59171"/>
                <a:gd name="connsiteX3" fmla="*/ 42862 w 58314"/>
                <a:gd name="connsiteY3" fmla="*/ 0 h 59171"/>
                <a:gd name="connsiteX4" fmla="*/ 57150 w 58314"/>
                <a:gd name="connsiteY4" fmla="*/ 14287 h 59171"/>
                <a:gd name="connsiteX5" fmla="*/ 52387 w 58314"/>
                <a:gd name="connsiteY5" fmla="*/ 52387 h 59171"/>
                <a:gd name="connsiteX6" fmla="*/ 33337 w 58314"/>
                <a:gd name="connsiteY6" fmla="*/ 57150 h 59171"/>
                <a:gd name="connsiteX7" fmla="*/ 0 w 58314"/>
                <a:gd name="connsiteY7" fmla="*/ 52387 h 5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14" h="59171">
                  <a:moveTo>
                    <a:pt x="0" y="52387"/>
                  </a:moveTo>
                  <a:lnTo>
                    <a:pt x="0" y="52387"/>
                  </a:lnTo>
                  <a:cubicBezTo>
                    <a:pt x="4762" y="38100"/>
                    <a:pt x="4750" y="21181"/>
                    <a:pt x="14287" y="9525"/>
                  </a:cubicBezTo>
                  <a:cubicBezTo>
                    <a:pt x="20645" y="1754"/>
                    <a:pt x="42862" y="0"/>
                    <a:pt x="42862" y="0"/>
                  </a:cubicBezTo>
                  <a:cubicBezTo>
                    <a:pt x="47625" y="4762"/>
                    <a:pt x="55945" y="7660"/>
                    <a:pt x="57150" y="14287"/>
                  </a:cubicBezTo>
                  <a:cubicBezTo>
                    <a:pt x="59440" y="26879"/>
                    <a:pt x="58603" y="41199"/>
                    <a:pt x="52387" y="52387"/>
                  </a:cubicBezTo>
                  <a:cubicBezTo>
                    <a:pt x="49208" y="58109"/>
                    <a:pt x="39631" y="55352"/>
                    <a:pt x="33337" y="57150"/>
                  </a:cubicBezTo>
                  <a:cubicBezTo>
                    <a:pt x="11399" y="63418"/>
                    <a:pt x="5556" y="53181"/>
                    <a:pt x="0" y="52387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5729288" y="3195638"/>
              <a:ext cx="71875" cy="69010"/>
            </a:xfrm>
            <a:custGeom>
              <a:avLst/>
              <a:gdLst>
                <a:gd name="connsiteX0" fmla="*/ 0 w 71875"/>
                <a:gd name="connsiteY0" fmla="*/ 66675 h 69010"/>
                <a:gd name="connsiteX1" fmla="*/ 0 w 71875"/>
                <a:gd name="connsiteY1" fmla="*/ 66675 h 69010"/>
                <a:gd name="connsiteX2" fmla="*/ 19050 w 71875"/>
                <a:gd name="connsiteY2" fmla="*/ 4762 h 69010"/>
                <a:gd name="connsiteX3" fmla="*/ 38100 w 71875"/>
                <a:gd name="connsiteY3" fmla="*/ 0 h 69010"/>
                <a:gd name="connsiteX4" fmla="*/ 66675 w 71875"/>
                <a:gd name="connsiteY4" fmla="*/ 4762 h 69010"/>
                <a:gd name="connsiteX5" fmla="*/ 71437 w 71875"/>
                <a:gd name="connsiteY5" fmla="*/ 23812 h 69010"/>
                <a:gd name="connsiteX6" fmla="*/ 66675 w 71875"/>
                <a:gd name="connsiteY6" fmla="*/ 61912 h 69010"/>
                <a:gd name="connsiteX7" fmla="*/ 0 w 71875"/>
                <a:gd name="connsiteY7" fmla="*/ 66675 h 6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875" h="69010">
                  <a:moveTo>
                    <a:pt x="0" y="66675"/>
                  </a:moveTo>
                  <a:lnTo>
                    <a:pt x="0" y="66675"/>
                  </a:lnTo>
                  <a:cubicBezTo>
                    <a:pt x="2679" y="39878"/>
                    <a:pt x="-5357" y="18709"/>
                    <a:pt x="19050" y="4762"/>
                  </a:cubicBezTo>
                  <a:cubicBezTo>
                    <a:pt x="24733" y="1515"/>
                    <a:pt x="31750" y="1587"/>
                    <a:pt x="38100" y="0"/>
                  </a:cubicBezTo>
                  <a:cubicBezTo>
                    <a:pt x="47625" y="1587"/>
                    <a:pt x="58817" y="-851"/>
                    <a:pt x="66675" y="4762"/>
                  </a:cubicBezTo>
                  <a:cubicBezTo>
                    <a:pt x="72001" y="8566"/>
                    <a:pt x="71437" y="17267"/>
                    <a:pt x="71437" y="23812"/>
                  </a:cubicBezTo>
                  <a:cubicBezTo>
                    <a:pt x="71437" y="36611"/>
                    <a:pt x="74015" y="51427"/>
                    <a:pt x="66675" y="61912"/>
                  </a:cubicBezTo>
                  <a:cubicBezTo>
                    <a:pt x="57548" y="74951"/>
                    <a:pt x="11112" y="65881"/>
                    <a:pt x="0" y="66675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5629275" y="3167063"/>
              <a:ext cx="76847" cy="64538"/>
            </a:xfrm>
            <a:custGeom>
              <a:avLst/>
              <a:gdLst>
                <a:gd name="connsiteX0" fmla="*/ 0 w 76847"/>
                <a:gd name="connsiteY0" fmla="*/ 47625 h 64538"/>
                <a:gd name="connsiteX1" fmla="*/ 0 w 76847"/>
                <a:gd name="connsiteY1" fmla="*/ 47625 h 64538"/>
                <a:gd name="connsiteX2" fmla="*/ 4763 w 76847"/>
                <a:gd name="connsiteY2" fmla="*/ 4762 h 64538"/>
                <a:gd name="connsiteX3" fmla="*/ 19050 w 76847"/>
                <a:gd name="connsiteY3" fmla="*/ 0 h 64538"/>
                <a:gd name="connsiteX4" fmla="*/ 61913 w 76847"/>
                <a:gd name="connsiteY4" fmla="*/ 4762 h 64538"/>
                <a:gd name="connsiteX5" fmla="*/ 61913 w 76847"/>
                <a:gd name="connsiteY5" fmla="*/ 61912 h 64538"/>
                <a:gd name="connsiteX6" fmla="*/ 28575 w 76847"/>
                <a:gd name="connsiteY6" fmla="*/ 57150 h 64538"/>
                <a:gd name="connsiteX7" fmla="*/ 0 w 76847"/>
                <a:gd name="connsiteY7" fmla="*/ 47625 h 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47" h="64538">
                  <a:moveTo>
                    <a:pt x="0" y="47625"/>
                  </a:moveTo>
                  <a:lnTo>
                    <a:pt x="0" y="47625"/>
                  </a:lnTo>
                  <a:cubicBezTo>
                    <a:pt x="1588" y="33337"/>
                    <a:pt x="-576" y="18109"/>
                    <a:pt x="4763" y="4762"/>
                  </a:cubicBezTo>
                  <a:cubicBezTo>
                    <a:pt x="6627" y="101"/>
                    <a:pt x="14030" y="0"/>
                    <a:pt x="19050" y="0"/>
                  </a:cubicBezTo>
                  <a:cubicBezTo>
                    <a:pt x="33426" y="0"/>
                    <a:pt x="47625" y="3175"/>
                    <a:pt x="61913" y="4762"/>
                  </a:cubicBezTo>
                  <a:cubicBezTo>
                    <a:pt x="73191" y="21680"/>
                    <a:pt x="88955" y="37875"/>
                    <a:pt x="61913" y="61912"/>
                  </a:cubicBezTo>
                  <a:cubicBezTo>
                    <a:pt x="53523" y="69370"/>
                    <a:pt x="39688" y="58737"/>
                    <a:pt x="28575" y="57150"/>
                  </a:cubicBezTo>
                  <a:lnTo>
                    <a:pt x="0" y="47625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885793" y="3905250"/>
              <a:ext cx="71720" cy="80966"/>
            </a:xfrm>
            <a:custGeom>
              <a:avLst/>
              <a:gdLst>
                <a:gd name="connsiteX0" fmla="*/ 5045 w 71720"/>
                <a:gd name="connsiteY0" fmla="*/ 61913 h 80966"/>
                <a:gd name="connsiteX1" fmla="*/ 5045 w 71720"/>
                <a:gd name="connsiteY1" fmla="*/ 61913 h 80966"/>
                <a:gd name="connsiteX2" fmla="*/ 24095 w 71720"/>
                <a:gd name="connsiteY2" fmla="*/ 0 h 80966"/>
                <a:gd name="connsiteX3" fmla="*/ 52670 w 71720"/>
                <a:gd name="connsiteY3" fmla="*/ 4763 h 80966"/>
                <a:gd name="connsiteX4" fmla="*/ 62195 w 71720"/>
                <a:gd name="connsiteY4" fmla="*/ 19050 h 80966"/>
                <a:gd name="connsiteX5" fmla="*/ 71720 w 71720"/>
                <a:gd name="connsiteY5" fmla="*/ 52388 h 80966"/>
                <a:gd name="connsiteX6" fmla="*/ 282 w 71720"/>
                <a:gd name="connsiteY6" fmla="*/ 71438 h 80966"/>
                <a:gd name="connsiteX7" fmla="*/ 5045 w 71720"/>
                <a:gd name="connsiteY7" fmla="*/ 61913 h 8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720" h="80966">
                  <a:moveTo>
                    <a:pt x="5045" y="61913"/>
                  </a:moveTo>
                  <a:lnTo>
                    <a:pt x="5045" y="61913"/>
                  </a:lnTo>
                  <a:cubicBezTo>
                    <a:pt x="6795" y="40915"/>
                    <a:pt x="-7427" y="0"/>
                    <a:pt x="24095" y="0"/>
                  </a:cubicBezTo>
                  <a:cubicBezTo>
                    <a:pt x="33751" y="0"/>
                    <a:pt x="43145" y="3175"/>
                    <a:pt x="52670" y="4763"/>
                  </a:cubicBezTo>
                  <a:cubicBezTo>
                    <a:pt x="55845" y="9525"/>
                    <a:pt x="59635" y="13931"/>
                    <a:pt x="62195" y="19050"/>
                  </a:cubicBezTo>
                  <a:cubicBezTo>
                    <a:pt x="65609" y="25878"/>
                    <a:pt x="70196" y="46291"/>
                    <a:pt x="71720" y="52388"/>
                  </a:cubicBezTo>
                  <a:cubicBezTo>
                    <a:pt x="62561" y="98176"/>
                    <a:pt x="75101" y="76425"/>
                    <a:pt x="282" y="71438"/>
                  </a:cubicBezTo>
                  <a:cubicBezTo>
                    <a:pt x="-1302" y="71332"/>
                    <a:pt x="4251" y="63500"/>
                    <a:pt x="5045" y="61913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043238" y="3886200"/>
              <a:ext cx="57150" cy="90745"/>
            </a:xfrm>
            <a:custGeom>
              <a:avLst/>
              <a:gdLst>
                <a:gd name="connsiteX0" fmla="*/ 0 w 57150"/>
                <a:gd name="connsiteY0" fmla="*/ 71438 h 90745"/>
                <a:gd name="connsiteX1" fmla="*/ 0 w 57150"/>
                <a:gd name="connsiteY1" fmla="*/ 71438 h 90745"/>
                <a:gd name="connsiteX2" fmla="*/ 4762 w 57150"/>
                <a:gd name="connsiteY2" fmla="*/ 19050 h 90745"/>
                <a:gd name="connsiteX3" fmla="*/ 9525 w 57150"/>
                <a:gd name="connsiteY3" fmla="*/ 4763 h 90745"/>
                <a:gd name="connsiteX4" fmla="*/ 23812 w 57150"/>
                <a:gd name="connsiteY4" fmla="*/ 0 h 90745"/>
                <a:gd name="connsiteX5" fmla="*/ 33337 w 57150"/>
                <a:gd name="connsiteY5" fmla="*/ 19050 h 90745"/>
                <a:gd name="connsiteX6" fmla="*/ 42862 w 57150"/>
                <a:gd name="connsiteY6" fmla="*/ 33338 h 90745"/>
                <a:gd name="connsiteX7" fmla="*/ 57150 w 57150"/>
                <a:gd name="connsiteY7" fmla="*/ 66675 h 90745"/>
                <a:gd name="connsiteX8" fmla="*/ 47625 w 57150"/>
                <a:gd name="connsiteY8" fmla="*/ 90488 h 90745"/>
                <a:gd name="connsiteX9" fmla="*/ 0 w 57150"/>
                <a:gd name="connsiteY9" fmla="*/ 80963 h 90745"/>
                <a:gd name="connsiteX10" fmla="*/ 0 w 57150"/>
                <a:gd name="connsiteY10" fmla="*/ 71438 h 9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150" h="90745">
                  <a:moveTo>
                    <a:pt x="0" y="71438"/>
                  </a:moveTo>
                  <a:lnTo>
                    <a:pt x="0" y="71438"/>
                  </a:lnTo>
                  <a:cubicBezTo>
                    <a:pt x="1587" y="53975"/>
                    <a:pt x="2282" y="36408"/>
                    <a:pt x="4762" y="19050"/>
                  </a:cubicBezTo>
                  <a:cubicBezTo>
                    <a:pt x="5472" y="14080"/>
                    <a:pt x="5975" y="8313"/>
                    <a:pt x="9525" y="4763"/>
                  </a:cubicBezTo>
                  <a:cubicBezTo>
                    <a:pt x="13075" y="1213"/>
                    <a:pt x="19050" y="1588"/>
                    <a:pt x="23812" y="0"/>
                  </a:cubicBezTo>
                  <a:cubicBezTo>
                    <a:pt x="26987" y="6350"/>
                    <a:pt x="29815" y="12886"/>
                    <a:pt x="33337" y="19050"/>
                  </a:cubicBezTo>
                  <a:cubicBezTo>
                    <a:pt x="36177" y="24020"/>
                    <a:pt x="40607" y="28077"/>
                    <a:pt x="42862" y="33338"/>
                  </a:cubicBezTo>
                  <a:cubicBezTo>
                    <a:pt x="61313" y="76390"/>
                    <a:pt x="33239" y="30809"/>
                    <a:pt x="57150" y="66675"/>
                  </a:cubicBezTo>
                  <a:cubicBezTo>
                    <a:pt x="53975" y="74613"/>
                    <a:pt x="55272" y="86665"/>
                    <a:pt x="47625" y="90488"/>
                  </a:cubicBezTo>
                  <a:cubicBezTo>
                    <a:pt x="43735" y="92433"/>
                    <a:pt x="7310" y="82790"/>
                    <a:pt x="0" y="80963"/>
                  </a:cubicBezTo>
                  <a:lnTo>
                    <a:pt x="0" y="71438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050022" y="3976688"/>
              <a:ext cx="74178" cy="100012"/>
            </a:xfrm>
            <a:custGeom>
              <a:avLst/>
              <a:gdLst>
                <a:gd name="connsiteX0" fmla="*/ 31316 w 74178"/>
                <a:gd name="connsiteY0" fmla="*/ 100012 h 100012"/>
                <a:gd name="connsiteX1" fmla="*/ 31316 w 74178"/>
                <a:gd name="connsiteY1" fmla="*/ 100012 h 100012"/>
                <a:gd name="connsiteX2" fmla="*/ 12266 w 74178"/>
                <a:gd name="connsiteY2" fmla="*/ 61912 h 100012"/>
                <a:gd name="connsiteX3" fmla="*/ 7503 w 74178"/>
                <a:gd name="connsiteY3" fmla="*/ 19050 h 100012"/>
                <a:gd name="connsiteX4" fmla="*/ 21791 w 74178"/>
                <a:gd name="connsiteY4" fmla="*/ 14287 h 100012"/>
                <a:gd name="connsiteX5" fmla="*/ 50366 w 74178"/>
                <a:gd name="connsiteY5" fmla="*/ 0 h 100012"/>
                <a:gd name="connsiteX6" fmla="*/ 64653 w 74178"/>
                <a:gd name="connsiteY6" fmla="*/ 9525 h 100012"/>
                <a:gd name="connsiteX7" fmla="*/ 74178 w 74178"/>
                <a:gd name="connsiteY7" fmla="*/ 42862 h 100012"/>
                <a:gd name="connsiteX8" fmla="*/ 36078 w 74178"/>
                <a:gd name="connsiteY8" fmla="*/ 85725 h 100012"/>
                <a:gd name="connsiteX9" fmla="*/ 31316 w 74178"/>
                <a:gd name="connsiteY9" fmla="*/ 100012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78" h="100012">
                  <a:moveTo>
                    <a:pt x="31316" y="100012"/>
                  </a:moveTo>
                  <a:lnTo>
                    <a:pt x="31316" y="100012"/>
                  </a:lnTo>
                  <a:cubicBezTo>
                    <a:pt x="24966" y="87312"/>
                    <a:pt x="19065" y="74377"/>
                    <a:pt x="12266" y="61912"/>
                  </a:cubicBezTo>
                  <a:cubicBezTo>
                    <a:pt x="2779" y="44519"/>
                    <a:pt x="-7300" y="44956"/>
                    <a:pt x="7503" y="19050"/>
                  </a:cubicBezTo>
                  <a:cubicBezTo>
                    <a:pt x="9994" y="14691"/>
                    <a:pt x="17301" y="16532"/>
                    <a:pt x="21791" y="14287"/>
                  </a:cubicBezTo>
                  <a:cubicBezTo>
                    <a:pt x="58713" y="-4174"/>
                    <a:pt x="14459" y="11967"/>
                    <a:pt x="50366" y="0"/>
                  </a:cubicBezTo>
                  <a:cubicBezTo>
                    <a:pt x="55128" y="3175"/>
                    <a:pt x="61077" y="5056"/>
                    <a:pt x="64653" y="9525"/>
                  </a:cubicBezTo>
                  <a:cubicBezTo>
                    <a:pt x="67139" y="12633"/>
                    <a:pt x="73866" y="41614"/>
                    <a:pt x="74178" y="42862"/>
                  </a:cubicBezTo>
                  <a:cubicBezTo>
                    <a:pt x="68235" y="90412"/>
                    <a:pt x="81901" y="80633"/>
                    <a:pt x="36078" y="85725"/>
                  </a:cubicBezTo>
                  <a:cubicBezTo>
                    <a:pt x="32922" y="86076"/>
                    <a:pt x="32110" y="97631"/>
                    <a:pt x="31316" y="100012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905125" y="4062413"/>
              <a:ext cx="81231" cy="92964"/>
            </a:xfrm>
            <a:custGeom>
              <a:avLst/>
              <a:gdLst>
                <a:gd name="connsiteX0" fmla="*/ 0 w 81231"/>
                <a:gd name="connsiteY0" fmla="*/ 52387 h 92964"/>
                <a:gd name="connsiteX1" fmla="*/ 0 w 81231"/>
                <a:gd name="connsiteY1" fmla="*/ 52387 h 92964"/>
                <a:gd name="connsiteX2" fmla="*/ 28575 w 81231"/>
                <a:gd name="connsiteY2" fmla="*/ 19050 h 92964"/>
                <a:gd name="connsiteX3" fmla="*/ 38100 w 81231"/>
                <a:gd name="connsiteY3" fmla="*/ 4762 h 92964"/>
                <a:gd name="connsiteX4" fmla="*/ 52388 w 81231"/>
                <a:gd name="connsiteY4" fmla="*/ 0 h 92964"/>
                <a:gd name="connsiteX5" fmla="*/ 66675 w 81231"/>
                <a:gd name="connsiteY5" fmla="*/ 4762 h 92964"/>
                <a:gd name="connsiteX6" fmla="*/ 80963 w 81231"/>
                <a:gd name="connsiteY6" fmla="*/ 57150 h 92964"/>
                <a:gd name="connsiteX7" fmla="*/ 76200 w 81231"/>
                <a:gd name="connsiteY7" fmla="*/ 85725 h 92964"/>
                <a:gd name="connsiteX8" fmla="*/ 23813 w 81231"/>
                <a:gd name="connsiteY8" fmla="*/ 52387 h 92964"/>
                <a:gd name="connsiteX9" fmla="*/ 0 w 81231"/>
                <a:gd name="connsiteY9" fmla="*/ 52387 h 9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231" h="92964">
                  <a:moveTo>
                    <a:pt x="0" y="52387"/>
                  </a:moveTo>
                  <a:lnTo>
                    <a:pt x="0" y="52387"/>
                  </a:lnTo>
                  <a:cubicBezTo>
                    <a:pt x="9525" y="41275"/>
                    <a:pt x="19432" y="30479"/>
                    <a:pt x="28575" y="19050"/>
                  </a:cubicBezTo>
                  <a:cubicBezTo>
                    <a:pt x="32151" y="14580"/>
                    <a:pt x="33630" y="8338"/>
                    <a:pt x="38100" y="4762"/>
                  </a:cubicBezTo>
                  <a:cubicBezTo>
                    <a:pt x="42020" y="1626"/>
                    <a:pt x="47625" y="1587"/>
                    <a:pt x="52388" y="0"/>
                  </a:cubicBezTo>
                  <a:cubicBezTo>
                    <a:pt x="57150" y="1587"/>
                    <a:pt x="63757" y="677"/>
                    <a:pt x="66675" y="4762"/>
                  </a:cubicBezTo>
                  <a:cubicBezTo>
                    <a:pt x="73388" y="14161"/>
                    <a:pt x="78562" y="45144"/>
                    <a:pt x="80963" y="57150"/>
                  </a:cubicBezTo>
                  <a:cubicBezTo>
                    <a:pt x="79375" y="66675"/>
                    <a:pt x="84837" y="81407"/>
                    <a:pt x="76200" y="85725"/>
                  </a:cubicBezTo>
                  <a:cubicBezTo>
                    <a:pt x="32585" y="107532"/>
                    <a:pt x="31440" y="75268"/>
                    <a:pt x="23813" y="52387"/>
                  </a:cubicBezTo>
                  <a:cubicBezTo>
                    <a:pt x="18548" y="36592"/>
                    <a:pt x="3969" y="52387"/>
                    <a:pt x="0" y="52387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414056" y="3737759"/>
              <a:ext cx="88014" cy="34141"/>
            </a:xfrm>
            <a:custGeom>
              <a:avLst/>
              <a:gdLst>
                <a:gd name="connsiteX0" fmla="*/ 38757 w 88014"/>
                <a:gd name="connsiteY0" fmla="*/ 804 h 34141"/>
                <a:gd name="connsiteX1" fmla="*/ 38757 w 88014"/>
                <a:gd name="connsiteY1" fmla="*/ 804 h 34141"/>
                <a:gd name="connsiteX2" fmla="*/ 657 w 88014"/>
                <a:gd name="connsiteY2" fmla="*/ 19854 h 34141"/>
                <a:gd name="connsiteX3" fmla="*/ 14944 w 88014"/>
                <a:gd name="connsiteY3" fmla="*/ 29379 h 34141"/>
                <a:gd name="connsiteX4" fmla="*/ 38757 w 88014"/>
                <a:gd name="connsiteY4" fmla="*/ 34141 h 34141"/>
                <a:gd name="connsiteX5" fmla="*/ 86382 w 88014"/>
                <a:gd name="connsiteY5" fmla="*/ 29379 h 34141"/>
                <a:gd name="connsiteX6" fmla="*/ 81619 w 88014"/>
                <a:gd name="connsiteY6" fmla="*/ 15091 h 34141"/>
                <a:gd name="connsiteX7" fmla="*/ 67332 w 88014"/>
                <a:gd name="connsiteY7" fmla="*/ 5566 h 34141"/>
                <a:gd name="connsiteX8" fmla="*/ 38757 w 88014"/>
                <a:gd name="connsiteY8" fmla="*/ 804 h 3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14" h="34141">
                  <a:moveTo>
                    <a:pt x="38757" y="804"/>
                  </a:moveTo>
                  <a:lnTo>
                    <a:pt x="38757" y="804"/>
                  </a:lnTo>
                  <a:cubicBezTo>
                    <a:pt x="26057" y="7154"/>
                    <a:pt x="9747" y="8946"/>
                    <a:pt x="657" y="19854"/>
                  </a:cubicBezTo>
                  <a:cubicBezTo>
                    <a:pt x="-3007" y="24251"/>
                    <a:pt x="9585" y="27369"/>
                    <a:pt x="14944" y="29379"/>
                  </a:cubicBezTo>
                  <a:cubicBezTo>
                    <a:pt x="22523" y="32221"/>
                    <a:pt x="30819" y="32554"/>
                    <a:pt x="38757" y="34141"/>
                  </a:cubicBezTo>
                  <a:cubicBezTo>
                    <a:pt x="54632" y="32554"/>
                    <a:pt x="71803" y="35859"/>
                    <a:pt x="86382" y="29379"/>
                  </a:cubicBezTo>
                  <a:cubicBezTo>
                    <a:pt x="90970" y="27340"/>
                    <a:pt x="84755" y="19011"/>
                    <a:pt x="81619" y="15091"/>
                  </a:cubicBezTo>
                  <a:cubicBezTo>
                    <a:pt x="78043" y="10622"/>
                    <a:pt x="72451" y="8126"/>
                    <a:pt x="67332" y="5566"/>
                  </a:cubicBezTo>
                  <a:cubicBezTo>
                    <a:pt x="48772" y="-3713"/>
                    <a:pt x="43519" y="1598"/>
                    <a:pt x="38757" y="804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57588" y="3754718"/>
              <a:ext cx="111339" cy="86611"/>
            </a:xfrm>
            <a:custGeom>
              <a:avLst/>
              <a:gdLst>
                <a:gd name="connsiteX0" fmla="*/ 52387 w 111339"/>
                <a:gd name="connsiteY0" fmla="*/ 17182 h 86611"/>
                <a:gd name="connsiteX1" fmla="*/ 52387 w 111339"/>
                <a:gd name="connsiteY1" fmla="*/ 17182 h 86611"/>
                <a:gd name="connsiteX2" fmla="*/ 9525 w 111339"/>
                <a:gd name="connsiteY2" fmla="*/ 17182 h 86611"/>
                <a:gd name="connsiteX3" fmla="*/ 0 w 111339"/>
                <a:gd name="connsiteY3" fmla="*/ 31470 h 86611"/>
                <a:gd name="connsiteX4" fmla="*/ 4762 w 111339"/>
                <a:gd name="connsiteY4" fmla="*/ 50520 h 86611"/>
                <a:gd name="connsiteX5" fmla="*/ 61912 w 111339"/>
                <a:gd name="connsiteY5" fmla="*/ 74332 h 86611"/>
                <a:gd name="connsiteX6" fmla="*/ 109537 w 111339"/>
                <a:gd name="connsiteY6" fmla="*/ 79095 h 86611"/>
                <a:gd name="connsiteX7" fmla="*/ 104775 w 111339"/>
                <a:gd name="connsiteY7" fmla="*/ 55282 h 86611"/>
                <a:gd name="connsiteX8" fmla="*/ 95250 w 111339"/>
                <a:gd name="connsiteY8" fmla="*/ 36232 h 86611"/>
                <a:gd name="connsiteX9" fmla="*/ 71437 w 111339"/>
                <a:gd name="connsiteY9" fmla="*/ 12420 h 86611"/>
                <a:gd name="connsiteX10" fmla="*/ 52387 w 111339"/>
                <a:gd name="connsiteY10" fmla="*/ 17182 h 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339" h="86611">
                  <a:moveTo>
                    <a:pt x="52387" y="17182"/>
                  </a:moveTo>
                  <a:lnTo>
                    <a:pt x="52387" y="17182"/>
                  </a:lnTo>
                  <a:cubicBezTo>
                    <a:pt x="-711" y="-2729"/>
                    <a:pt x="22387" y="-8543"/>
                    <a:pt x="9525" y="17182"/>
                  </a:cubicBezTo>
                  <a:cubicBezTo>
                    <a:pt x="6965" y="22302"/>
                    <a:pt x="3175" y="26707"/>
                    <a:pt x="0" y="31470"/>
                  </a:cubicBezTo>
                  <a:cubicBezTo>
                    <a:pt x="1587" y="37820"/>
                    <a:pt x="452" y="45594"/>
                    <a:pt x="4762" y="50520"/>
                  </a:cubicBezTo>
                  <a:cubicBezTo>
                    <a:pt x="23513" y="71950"/>
                    <a:pt x="37109" y="70199"/>
                    <a:pt x="61912" y="74332"/>
                  </a:cubicBezTo>
                  <a:cubicBezTo>
                    <a:pt x="73699" y="80226"/>
                    <a:pt x="95585" y="95837"/>
                    <a:pt x="109537" y="79095"/>
                  </a:cubicBezTo>
                  <a:cubicBezTo>
                    <a:pt x="114719" y="72876"/>
                    <a:pt x="107335" y="62961"/>
                    <a:pt x="104775" y="55282"/>
                  </a:cubicBezTo>
                  <a:cubicBezTo>
                    <a:pt x="102530" y="48547"/>
                    <a:pt x="98772" y="42396"/>
                    <a:pt x="95250" y="36232"/>
                  </a:cubicBezTo>
                  <a:cubicBezTo>
                    <a:pt x="89779" y="26658"/>
                    <a:pt x="83258" y="15644"/>
                    <a:pt x="71437" y="12420"/>
                  </a:cubicBezTo>
                  <a:cubicBezTo>
                    <a:pt x="22918" y="-813"/>
                    <a:pt x="55562" y="16388"/>
                    <a:pt x="52387" y="17182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43113" y="3871913"/>
              <a:ext cx="66942" cy="42862"/>
            </a:xfrm>
            <a:custGeom>
              <a:avLst/>
              <a:gdLst>
                <a:gd name="connsiteX0" fmla="*/ 62100 w 66942"/>
                <a:gd name="connsiteY0" fmla="*/ 0 h 42862"/>
                <a:gd name="connsiteX1" fmla="*/ 62100 w 66942"/>
                <a:gd name="connsiteY1" fmla="*/ 0 h 42862"/>
                <a:gd name="connsiteX2" fmla="*/ 4950 w 66942"/>
                <a:gd name="connsiteY2" fmla="*/ 4762 h 42862"/>
                <a:gd name="connsiteX3" fmla="*/ 4950 w 66942"/>
                <a:gd name="connsiteY3" fmla="*/ 38100 h 42862"/>
                <a:gd name="connsiteX4" fmla="*/ 19237 w 66942"/>
                <a:gd name="connsiteY4" fmla="*/ 42862 h 42862"/>
                <a:gd name="connsiteX5" fmla="*/ 62100 w 66942"/>
                <a:gd name="connsiteY5" fmla="*/ 38100 h 42862"/>
                <a:gd name="connsiteX6" fmla="*/ 66862 w 66942"/>
                <a:gd name="connsiteY6" fmla="*/ 19050 h 42862"/>
                <a:gd name="connsiteX7" fmla="*/ 62100 w 66942"/>
                <a:gd name="connsiteY7" fmla="*/ 0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942" h="42862">
                  <a:moveTo>
                    <a:pt x="62100" y="0"/>
                  </a:moveTo>
                  <a:lnTo>
                    <a:pt x="62100" y="0"/>
                  </a:lnTo>
                  <a:cubicBezTo>
                    <a:pt x="43050" y="1587"/>
                    <a:pt x="23221" y="-860"/>
                    <a:pt x="4950" y="4762"/>
                  </a:cubicBezTo>
                  <a:cubicBezTo>
                    <a:pt x="-5595" y="8007"/>
                    <a:pt x="3809" y="36674"/>
                    <a:pt x="4950" y="38100"/>
                  </a:cubicBezTo>
                  <a:cubicBezTo>
                    <a:pt x="8086" y="42020"/>
                    <a:pt x="14475" y="41275"/>
                    <a:pt x="19237" y="42862"/>
                  </a:cubicBezTo>
                  <a:cubicBezTo>
                    <a:pt x="33525" y="41275"/>
                    <a:pt x="49242" y="44529"/>
                    <a:pt x="62100" y="38100"/>
                  </a:cubicBezTo>
                  <a:cubicBezTo>
                    <a:pt x="67954" y="35173"/>
                    <a:pt x="66862" y="25595"/>
                    <a:pt x="66862" y="19050"/>
                  </a:cubicBezTo>
                  <a:cubicBezTo>
                    <a:pt x="66862" y="14030"/>
                    <a:pt x="62894" y="3175"/>
                    <a:pt x="62100" y="0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85721" y="3819525"/>
              <a:ext cx="90904" cy="67493"/>
            </a:xfrm>
            <a:custGeom>
              <a:avLst/>
              <a:gdLst>
                <a:gd name="connsiteX0" fmla="*/ 67092 w 90904"/>
                <a:gd name="connsiteY0" fmla="*/ 0 h 67493"/>
                <a:gd name="connsiteX1" fmla="*/ 67092 w 90904"/>
                <a:gd name="connsiteY1" fmla="*/ 0 h 67493"/>
                <a:gd name="connsiteX2" fmla="*/ 24229 w 90904"/>
                <a:gd name="connsiteY2" fmla="*/ 4763 h 67493"/>
                <a:gd name="connsiteX3" fmla="*/ 417 w 90904"/>
                <a:gd name="connsiteY3" fmla="*/ 33338 h 67493"/>
                <a:gd name="connsiteX4" fmla="*/ 5179 w 90904"/>
                <a:gd name="connsiteY4" fmla="*/ 61913 h 67493"/>
                <a:gd name="connsiteX5" fmla="*/ 76617 w 90904"/>
                <a:gd name="connsiteY5" fmla="*/ 47625 h 67493"/>
                <a:gd name="connsiteX6" fmla="*/ 90904 w 90904"/>
                <a:gd name="connsiteY6" fmla="*/ 19050 h 67493"/>
                <a:gd name="connsiteX7" fmla="*/ 67092 w 90904"/>
                <a:gd name="connsiteY7" fmla="*/ 0 h 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904" h="67493">
                  <a:moveTo>
                    <a:pt x="67092" y="0"/>
                  </a:moveTo>
                  <a:lnTo>
                    <a:pt x="67092" y="0"/>
                  </a:lnTo>
                  <a:cubicBezTo>
                    <a:pt x="52804" y="1588"/>
                    <a:pt x="37867" y="217"/>
                    <a:pt x="24229" y="4763"/>
                  </a:cubicBezTo>
                  <a:cubicBezTo>
                    <a:pt x="16371" y="7382"/>
                    <a:pt x="4774" y="26802"/>
                    <a:pt x="417" y="33338"/>
                  </a:cubicBezTo>
                  <a:cubicBezTo>
                    <a:pt x="2004" y="42863"/>
                    <a:pt x="-3834" y="58447"/>
                    <a:pt x="5179" y="61913"/>
                  </a:cubicBezTo>
                  <a:cubicBezTo>
                    <a:pt x="40054" y="75326"/>
                    <a:pt x="54801" y="62168"/>
                    <a:pt x="76617" y="47625"/>
                  </a:cubicBezTo>
                  <a:cubicBezTo>
                    <a:pt x="81434" y="40399"/>
                    <a:pt x="90904" y="28911"/>
                    <a:pt x="90904" y="19050"/>
                  </a:cubicBezTo>
                  <a:cubicBezTo>
                    <a:pt x="90904" y="-6319"/>
                    <a:pt x="71061" y="3175"/>
                    <a:pt x="67092" y="0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3358899" y="3942772"/>
              <a:ext cx="79626" cy="43455"/>
            </a:xfrm>
            <a:custGeom>
              <a:avLst/>
              <a:gdLst>
                <a:gd name="connsiteX0" fmla="*/ 70101 w 79626"/>
                <a:gd name="connsiteY0" fmla="*/ 5341 h 43455"/>
                <a:gd name="connsiteX1" fmla="*/ 70101 w 79626"/>
                <a:gd name="connsiteY1" fmla="*/ 5341 h 43455"/>
                <a:gd name="connsiteX2" fmla="*/ 27239 w 79626"/>
                <a:gd name="connsiteY2" fmla="*/ 578 h 43455"/>
                <a:gd name="connsiteX3" fmla="*/ 12951 w 79626"/>
                <a:gd name="connsiteY3" fmla="*/ 14866 h 43455"/>
                <a:gd name="connsiteX4" fmla="*/ 3426 w 79626"/>
                <a:gd name="connsiteY4" fmla="*/ 43441 h 43455"/>
                <a:gd name="connsiteX5" fmla="*/ 79626 w 79626"/>
                <a:gd name="connsiteY5" fmla="*/ 38678 h 43455"/>
                <a:gd name="connsiteX6" fmla="*/ 65339 w 79626"/>
                <a:gd name="connsiteY6" fmla="*/ 10103 h 43455"/>
                <a:gd name="connsiteX7" fmla="*/ 70101 w 79626"/>
                <a:gd name="connsiteY7" fmla="*/ 5341 h 4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26" h="43455">
                  <a:moveTo>
                    <a:pt x="70101" y="5341"/>
                  </a:moveTo>
                  <a:lnTo>
                    <a:pt x="70101" y="5341"/>
                  </a:lnTo>
                  <a:cubicBezTo>
                    <a:pt x="55814" y="3753"/>
                    <a:pt x="41419" y="-1785"/>
                    <a:pt x="27239" y="578"/>
                  </a:cubicBezTo>
                  <a:cubicBezTo>
                    <a:pt x="20595" y="1685"/>
                    <a:pt x="16222" y="8978"/>
                    <a:pt x="12951" y="14866"/>
                  </a:cubicBezTo>
                  <a:cubicBezTo>
                    <a:pt x="8075" y="23643"/>
                    <a:pt x="-6595" y="44067"/>
                    <a:pt x="3426" y="43441"/>
                  </a:cubicBezTo>
                  <a:lnTo>
                    <a:pt x="79626" y="38678"/>
                  </a:lnTo>
                  <a:cubicBezTo>
                    <a:pt x="75753" y="27058"/>
                    <a:pt x="74571" y="19335"/>
                    <a:pt x="65339" y="10103"/>
                  </a:cubicBezTo>
                  <a:lnTo>
                    <a:pt x="70101" y="5341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487616" y="3965848"/>
              <a:ext cx="89517" cy="64390"/>
            </a:xfrm>
            <a:custGeom>
              <a:avLst/>
              <a:gdLst>
                <a:gd name="connsiteX0" fmla="*/ 84259 w 89517"/>
                <a:gd name="connsiteY0" fmla="*/ 6077 h 64390"/>
                <a:gd name="connsiteX1" fmla="*/ 84259 w 89517"/>
                <a:gd name="connsiteY1" fmla="*/ 6077 h 64390"/>
                <a:gd name="connsiteX2" fmla="*/ 36634 w 89517"/>
                <a:gd name="connsiteY2" fmla="*/ 1315 h 64390"/>
                <a:gd name="connsiteX3" fmla="*/ 3297 w 89517"/>
                <a:gd name="connsiteY3" fmla="*/ 6077 h 64390"/>
                <a:gd name="connsiteX4" fmla="*/ 8059 w 89517"/>
                <a:gd name="connsiteY4" fmla="*/ 53702 h 64390"/>
                <a:gd name="connsiteX5" fmla="*/ 22347 w 89517"/>
                <a:gd name="connsiteY5" fmla="*/ 63227 h 64390"/>
                <a:gd name="connsiteX6" fmla="*/ 89022 w 89517"/>
                <a:gd name="connsiteY6" fmla="*/ 44177 h 64390"/>
                <a:gd name="connsiteX7" fmla="*/ 84259 w 89517"/>
                <a:gd name="connsiteY7" fmla="*/ 6077 h 6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517" h="64390">
                  <a:moveTo>
                    <a:pt x="84259" y="6077"/>
                  </a:moveTo>
                  <a:lnTo>
                    <a:pt x="84259" y="6077"/>
                  </a:lnTo>
                  <a:cubicBezTo>
                    <a:pt x="68384" y="4490"/>
                    <a:pt x="52588" y="1315"/>
                    <a:pt x="36634" y="1315"/>
                  </a:cubicBezTo>
                  <a:cubicBezTo>
                    <a:pt x="25409" y="1315"/>
                    <a:pt x="8672" y="-3777"/>
                    <a:pt x="3297" y="6077"/>
                  </a:cubicBezTo>
                  <a:cubicBezTo>
                    <a:pt x="-4343" y="20083"/>
                    <a:pt x="3014" y="38567"/>
                    <a:pt x="8059" y="53702"/>
                  </a:cubicBezTo>
                  <a:cubicBezTo>
                    <a:pt x="9869" y="59132"/>
                    <a:pt x="17584" y="60052"/>
                    <a:pt x="22347" y="63227"/>
                  </a:cubicBezTo>
                  <a:cubicBezTo>
                    <a:pt x="35561" y="62126"/>
                    <a:pt x="83757" y="73132"/>
                    <a:pt x="89022" y="44177"/>
                  </a:cubicBezTo>
                  <a:cubicBezTo>
                    <a:pt x="91294" y="31682"/>
                    <a:pt x="85053" y="12427"/>
                    <a:pt x="84259" y="6077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742126" y="1703138"/>
            <a:ext cx="2402548" cy="2122768"/>
            <a:chOff x="2742126" y="2340661"/>
            <a:chExt cx="2402548" cy="2122768"/>
          </a:xfrm>
        </p:grpSpPr>
        <p:sp>
          <p:nvSpPr>
            <p:cNvPr id="43" name="TextBox 42"/>
            <p:cNvSpPr txBox="1"/>
            <p:nvPr/>
          </p:nvSpPr>
          <p:spPr>
            <a:xfrm>
              <a:off x="4474298" y="2819400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Hearth</a:t>
              </a:r>
              <a:endParaRPr lang="en-US" sz="12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43400" y="3272135"/>
              <a:ext cx="7088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Sitting </a:t>
              </a:r>
            </a:p>
            <a:p>
              <a:r>
                <a:rPr lang="en-US" sz="1200" b="1" dirty="0" smtClean="0"/>
                <a:t>rock</a:t>
              </a:r>
              <a:endParaRPr lang="en-US" sz="12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65125" y="2340661"/>
              <a:ext cx="792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Smudge</a:t>
              </a:r>
            </a:p>
            <a:p>
              <a:r>
                <a:rPr lang="en-US" sz="1200" b="1" dirty="0" smtClean="0"/>
                <a:t>fires</a:t>
              </a:r>
              <a:endParaRPr lang="en-US" sz="12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2126" y="4186430"/>
              <a:ext cx="1356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Outside hearths</a:t>
              </a:r>
              <a:endParaRPr lang="en-US" sz="1200" b="1" dirty="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435916" y="1685858"/>
            <a:ext cx="2365247" cy="981083"/>
            <a:chOff x="3435916" y="1685858"/>
            <a:chExt cx="2365247" cy="981083"/>
          </a:xfrm>
        </p:grpSpPr>
        <p:grpSp>
          <p:nvGrpSpPr>
            <p:cNvPr id="120" name="Group 119"/>
            <p:cNvGrpSpPr/>
            <p:nvPr/>
          </p:nvGrpSpPr>
          <p:grpSpPr>
            <a:xfrm>
              <a:off x="3435916" y="2338305"/>
              <a:ext cx="281335" cy="328636"/>
              <a:chOff x="1456629" y="619125"/>
              <a:chExt cx="353121" cy="657225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1513677" y="857250"/>
                <a:ext cx="143673" cy="419100"/>
              </a:xfrm>
              <a:custGeom>
                <a:avLst/>
                <a:gdLst>
                  <a:gd name="connsiteX0" fmla="*/ 143673 w 143673"/>
                  <a:gd name="connsiteY0" fmla="*/ 419100 h 419100"/>
                  <a:gd name="connsiteX1" fmla="*/ 124623 w 143673"/>
                  <a:gd name="connsiteY1" fmla="*/ 371475 h 419100"/>
                  <a:gd name="connsiteX2" fmla="*/ 96048 w 143673"/>
                  <a:gd name="connsiteY2" fmla="*/ 342900 h 419100"/>
                  <a:gd name="connsiteX3" fmla="*/ 57948 w 143673"/>
                  <a:gd name="connsiteY3" fmla="*/ 285750 h 419100"/>
                  <a:gd name="connsiteX4" fmla="*/ 38898 w 143673"/>
                  <a:gd name="connsiteY4" fmla="*/ 257175 h 419100"/>
                  <a:gd name="connsiteX5" fmla="*/ 29373 w 143673"/>
                  <a:gd name="connsiteY5" fmla="*/ 228600 h 419100"/>
                  <a:gd name="connsiteX6" fmla="*/ 19848 w 143673"/>
                  <a:gd name="connsiteY6" fmla="*/ 104775 h 419100"/>
                  <a:gd name="connsiteX7" fmla="*/ 10323 w 143673"/>
                  <a:gd name="connsiteY7" fmla="*/ 66675 h 419100"/>
                  <a:gd name="connsiteX8" fmla="*/ 798 w 143673"/>
                  <a:gd name="connsiteY8" fmla="*/ 38100 h 419100"/>
                  <a:gd name="connsiteX9" fmla="*/ 798 w 143673"/>
                  <a:gd name="connsiteY9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73" h="419100">
                    <a:moveTo>
                      <a:pt x="143673" y="419100"/>
                    </a:moveTo>
                    <a:cubicBezTo>
                      <a:pt x="137323" y="403225"/>
                      <a:pt x="133685" y="385974"/>
                      <a:pt x="124623" y="371475"/>
                    </a:cubicBezTo>
                    <a:cubicBezTo>
                      <a:pt x="117484" y="360052"/>
                      <a:pt x="104318" y="353533"/>
                      <a:pt x="96048" y="342900"/>
                    </a:cubicBezTo>
                    <a:cubicBezTo>
                      <a:pt x="81992" y="324828"/>
                      <a:pt x="70648" y="304800"/>
                      <a:pt x="57948" y="285750"/>
                    </a:cubicBezTo>
                    <a:cubicBezTo>
                      <a:pt x="51598" y="276225"/>
                      <a:pt x="42518" y="268035"/>
                      <a:pt x="38898" y="257175"/>
                    </a:cubicBezTo>
                    <a:lnTo>
                      <a:pt x="29373" y="228600"/>
                    </a:lnTo>
                    <a:cubicBezTo>
                      <a:pt x="26198" y="187325"/>
                      <a:pt x="24685" y="145888"/>
                      <a:pt x="19848" y="104775"/>
                    </a:cubicBezTo>
                    <a:cubicBezTo>
                      <a:pt x="18318" y="91774"/>
                      <a:pt x="13919" y="79262"/>
                      <a:pt x="10323" y="66675"/>
                    </a:cubicBezTo>
                    <a:cubicBezTo>
                      <a:pt x="7565" y="57021"/>
                      <a:pt x="2218" y="48039"/>
                      <a:pt x="798" y="38100"/>
                    </a:cubicBezTo>
                    <a:cubicBezTo>
                      <a:pt x="-998" y="25528"/>
                      <a:pt x="798" y="12700"/>
                      <a:pt x="798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1571625" y="847725"/>
                <a:ext cx="85725" cy="409575"/>
              </a:xfrm>
              <a:custGeom>
                <a:avLst/>
                <a:gdLst>
                  <a:gd name="connsiteX0" fmla="*/ 76200 w 85725"/>
                  <a:gd name="connsiteY0" fmla="*/ 409575 h 409575"/>
                  <a:gd name="connsiteX1" fmla="*/ 66675 w 85725"/>
                  <a:gd name="connsiteY1" fmla="*/ 333375 h 409575"/>
                  <a:gd name="connsiteX2" fmla="*/ 57150 w 85725"/>
                  <a:gd name="connsiteY2" fmla="*/ 304800 h 409575"/>
                  <a:gd name="connsiteX3" fmla="*/ 76200 w 85725"/>
                  <a:gd name="connsiteY3" fmla="*/ 219075 h 409575"/>
                  <a:gd name="connsiteX4" fmla="*/ 57150 w 85725"/>
                  <a:gd name="connsiteY4" fmla="*/ 190500 h 409575"/>
                  <a:gd name="connsiteX5" fmla="*/ 0 w 85725"/>
                  <a:gd name="connsiteY5" fmla="*/ 171450 h 409575"/>
                  <a:gd name="connsiteX6" fmla="*/ 28575 w 85725"/>
                  <a:gd name="connsiteY6" fmla="*/ 114300 h 409575"/>
                  <a:gd name="connsiteX7" fmla="*/ 85725 w 85725"/>
                  <a:gd name="connsiteY7" fmla="*/ 57150 h 409575"/>
                  <a:gd name="connsiteX8" fmla="*/ 76200 w 85725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409575">
                    <a:moveTo>
                      <a:pt x="76200" y="409575"/>
                    </a:moveTo>
                    <a:cubicBezTo>
                      <a:pt x="73025" y="384175"/>
                      <a:pt x="71254" y="358560"/>
                      <a:pt x="66675" y="333375"/>
                    </a:cubicBezTo>
                    <a:cubicBezTo>
                      <a:pt x="64879" y="323497"/>
                      <a:pt x="57150" y="314840"/>
                      <a:pt x="57150" y="304800"/>
                    </a:cubicBezTo>
                    <a:cubicBezTo>
                      <a:pt x="57150" y="271273"/>
                      <a:pt x="66378" y="248542"/>
                      <a:pt x="76200" y="219075"/>
                    </a:cubicBezTo>
                    <a:cubicBezTo>
                      <a:pt x="69850" y="209550"/>
                      <a:pt x="66858" y="196567"/>
                      <a:pt x="57150" y="190500"/>
                    </a:cubicBezTo>
                    <a:cubicBezTo>
                      <a:pt x="40122" y="179857"/>
                      <a:pt x="0" y="171450"/>
                      <a:pt x="0" y="171450"/>
                    </a:cubicBezTo>
                    <a:cubicBezTo>
                      <a:pt x="7747" y="148209"/>
                      <a:pt x="10111" y="132764"/>
                      <a:pt x="28575" y="114300"/>
                    </a:cubicBezTo>
                    <a:cubicBezTo>
                      <a:pt x="99462" y="43413"/>
                      <a:pt x="40830" y="124493"/>
                      <a:pt x="85725" y="57150"/>
                    </a:cubicBezTo>
                    <a:cubicBezTo>
                      <a:pt x="74660" y="12890"/>
                      <a:pt x="76200" y="32141"/>
                      <a:pt x="76200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1600200" y="647700"/>
                <a:ext cx="161925" cy="590550"/>
              </a:xfrm>
              <a:custGeom>
                <a:avLst/>
                <a:gdLst>
                  <a:gd name="connsiteX0" fmla="*/ 85725 w 161925"/>
                  <a:gd name="connsiteY0" fmla="*/ 590550 h 590550"/>
                  <a:gd name="connsiteX1" fmla="*/ 142875 w 161925"/>
                  <a:gd name="connsiteY1" fmla="*/ 504825 h 590550"/>
                  <a:gd name="connsiteX2" fmla="*/ 161925 w 161925"/>
                  <a:gd name="connsiteY2" fmla="*/ 447675 h 590550"/>
                  <a:gd name="connsiteX3" fmla="*/ 152400 w 161925"/>
                  <a:gd name="connsiteY3" fmla="*/ 304800 h 590550"/>
                  <a:gd name="connsiteX4" fmla="*/ 133350 w 161925"/>
                  <a:gd name="connsiteY4" fmla="*/ 276225 h 590550"/>
                  <a:gd name="connsiteX5" fmla="*/ 123825 w 161925"/>
                  <a:gd name="connsiteY5" fmla="*/ 228600 h 590550"/>
                  <a:gd name="connsiteX6" fmla="*/ 66675 w 161925"/>
                  <a:gd name="connsiteY6" fmla="*/ 133350 h 590550"/>
                  <a:gd name="connsiteX7" fmla="*/ 38100 w 161925"/>
                  <a:gd name="connsiteY7" fmla="*/ 76200 h 590550"/>
                  <a:gd name="connsiteX8" fmla="*/ 0 w 161925"/>
                  <a:gd name="connsiteY8" fmla="*/ 19050 h 590550"/>
                  <a:gd name="connsiteX9" fmla="*/ 28575 w 161925"/>
                  <a:gd name="connsiteY9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925" h="590550">
                    <a:moveTo>
                      <a:pt x="85725" y="590550"/>
                    </a:moveTo>
                    <a:cubicBezTo>
                      <a:pt x="149942" y="526333"/>
                      <a:pt x="123628" y="568982"/>
                      <a:pt x="142875" y="504825"/>
                    </a:cubicBezTo>
                    <a:cubicBezTo>
                      <a:pt x="148645" y="485591"/>
                      <a:pt x="161925" y="447675"/>
                      <a:pt x="161925" y="447675"/>
                    </a:cubicBezTo>
                    <a:cubicBezTo>
                      <a:pt x="158750" y="400050"/>
                      <a:pt x="160247" y="351881"/>
                      <a:pt x="152400" y="304800"/>
                    </a:cubicBezTo>
                    <a:cubicBezTo>
                      <a:pt x="150518" y="293508"/>
                      <a:pt x="137370" y="286944"/>
                      <a:pt x="133350" y="276225"/>
                    </a:cubicBezTo>
                    <a:cubicBezTo>
                      <a:pt x="127666" y="261066"/>
                      <a:pt x="128945" y="243959"/>
                      <a:pt x="123825" y="228600"/>
                    </a:cubicBezTo>
                    <a:cubicBezTo>
                      <a:pt x="114062" y="199311"/>
                      <a:pt x="81166" y="155087"/>
                      <a:pt x="66675" y="133350"/>
                    </a:cubicBezTo>
                    <a:cubicBezTo>
                      <a:pt x="-17895" y="6495"/>
                      <a:pt x="103825" y="194506"/>
                      <a:pt x="38100" y="76200"/>
                    </a:cubicBezTo>
                    <a:cubicBezTo>
                      <a:pt x="26981" y="56186"/>
                      <a:pt x="0" y="19050"/>
                      <a:pt x="0" y="19050"/>
                    </a:cubicBezTo>
                    <a:lnTo>
                      <a:pt x="285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1456629" y="619125"/>
                <a:ext cx="255224" cy="638175"/>
              </a:xfrm>
              <a:custGeom>
                <a:avLst/>
                <a:gdLst>
                  <a:gd name="connsiteX0" fmla="*/ 210246 w 255224"/>
                  <a:gd name="connsiteY0" fmla="*/ 638175 h 638175"/>
                  <a:gd name="connsiteX1" fmla="*/ 238821 w 255224"/>
                  <a:gd name="connsiteY1" fmla="*/ 381000 h 638175"/>
                  <a:gd name="connsiteX2" fmla="*/ 210246 w 255224"/>
                  <a:gd name="connsiteY2" fmla="*/ 352425 h 638175"/>
                  <a:gd name="connsiteX3" fmla="*/ 181671 w 255224"/>
                  <a:gd name="connsiteY3" fmla="*/ 295275 h 638175"/>
                  <a:gd name="connsiteX4" fmla="*/ 162621 w 255224"/>
                  <a:gd name="connsiteY4" fmla="*/ 257175 h 638175"/>
                  <a:gd name="connsiteX5" fmla="*/ 134046 w 255224"/>
                  <a:gd name="connsiteY5" fmla="*/ 190500 h 638175"/>
                  <a:gd name="connsiteX6" fmla="*/ 95946 w 255224"/>
                  <a:gd name="connsiteY6" fmla="*/ 133350 h 638175"/>
                  <a:gd name="connsiteX7" fmla="*/ 29271 w 255224"/>
                  <a:gd name="connsiteY7" fmla="*/ 85725 h 638175"/>
                  <a:gd name="connsiteX8" fmla="*/ 696 w 255224"/>
                  <a:gd name="connsiteY8" fmla="*/ 28575 h 638175"/>
                  <a:gd name="connsiteX9" fmla="*/ 696 w 255224"/>
                  <a:gd name="connsiteY9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224" h="638175">
                    <a:moveTo>
                      <a:pt x="210246" y="638175"/>
                    </a:moveTo>
                    <a:cubicBezTo>
                      <a:pt x="256756" y="521900"/>
                      <a:pt x="268807" y="530930"/>
                      <a:pt x="238821" y="381000"/>
                    </a:cubicBezTo>
                    <a:cubicBezTo>
                      <a:pt x="236179" y="367791"/>
                      <a:pt x="218870" y="362773"/>
                      <a:pt x="210246" y="352425"/>
                    </a:cubicBezTo>
                    <a:cubicBezTo>
                      <a:pt x="183327" y="320123"/>
                      <a:pt x="196833" y="330652"/>
                      <a:pt x="181671" y="295275"/>
                    </a:cubicBezTo>
                    <a:cubicBezTo>
                      <a:pt x="176078" y="282224"/>
                      <a:pt x="168214" y="270226"/>
                      <a:pt x="162621" y="257175"/>
                    </a:cubicBezTo>
                    <a:cubicBezTo>
                      <a:pt x="142913" y="211191"/>
                      <a:pt x="165636" y="243151"/>
                      <a:pt x="134046" y="190500"/>
                    </a:cubicBezTo>
                    <a:cubicBezTo>
                      <a:pt x="122266" y="170867"/>
                      <a:pt x="114996" y="146050"/>
                      <a:pt x="95946" y="133350"/>
                    </a:cubicBezTo>
                    <a:cubicBezTo>
                      <a:pt x="79721" y="122533"/>
                      <a:pt x="41086" y="97540"/>
                      <a:pt x="29271" y="85725"/>
                    </a:cubicBezTo>
                    <a:cubicBezTo>
                      <a:pt x="16106" y="72560"/>
                      <a:pt x="3795" y="47168"/>
                      <a:pt x="696" y="28575"/>
                    </a:cubicBezTo>
                    <a:cubicBezTo>
                      <a:pt x="-870" y="19180"/>
                      <a:pt x="696" y="9525"/>
                      <a:pt x="696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1676400" y="828675"/>
                <a:ext cx="133350" cy="409575"/>
              </a:xfrm>
              <a:custGeom>
                <a:avLst/>
                <a:gdLst>
                  <a:gd name="connsiteX0" fmla="*/ 0 w 133350"/>
                  <a:gd name="connsiteY0" fmla="*/ 409575 h 409575"/>
                  <a:gd name="connsiteX1" fmla="*/ 95250 w 133350"/>
                  <a:gd name="connsiteY1" fmla="*/ 333375 h 409575"/>
                  <a:gd name="connsiteX2" fmla="*/ 133350 w 133350"/>
                  <a:gd name="connsiteY2" fmla="*/ 276225 h 409575"/>
                  <a:gd name="connsiteX3" fmla="*/ 123825 w 133350"/>
                  <a:gd name="connsiteY3" fmla="*/ 190500 h 409575"/>
                  <a:gd name="connsiteX4" fmla="*/ 95250 w 133350"/>
                  <a:gd name="connsiteY4" fmla="*/ 171450 h 409575"/>
                  <a:gd name="connsiteX5" fmla="*/ 85725 w 133350"/>
                  <a:gd name="connsiteY5" fmla="*/ 123825 h 409575"/>
                  <a:gd name="connsiteX6" fmla="*/ 66675 w 133350"/>
                  <a:gd name="connsiteY6" fmla="*/ 95250 h 409575"/>
                  <a:gd name="connsiteX7" fmla="*/ 57150 w 133350"/>
                  <a:gd name="connsiteY7" fmla="*/ 66675 h 409575"/>
                  <a:gd name="connsiteX8" fmla="*/ 66675 w 133350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409575">
                    <a:moveTo>
                      <a:pt x="0" y="409575"/>
                    </a:moveTo>
                    <a:cubicBezTo>
                      <a:pt x="42434" y="381285"/>
                      <a:pt x="64227" y="372153"/>
                      <a:pt x="95250" y="333375"/>
                    </a:cubicBezTo>
                    <a:cubicBezTo>
                      <a:pt x="109553" y="315497"/>
                      <a:pt x="133350" y="276225"/>
                      <a:pt x="133350" y="276225"/>
                    </a:cubicBezTo>
                    <a:cubicBezTo>
                      <a:pt x="130175" y="247650"/>
                      <a:pt x="133650" y="217520"/>
                      <a:pt x="123825" y="190500"/>
                    </a:cubicBezTo>
                    <a:cubicBezTo>
                      <a:pt x="119913" y="179742"/>
                      <a:pt x="100930" y="181389"/>
                      <a:pt x="95250" y="171450"/>
                    </a:cubicBezTo>
                    <a:cubicBezTo>
                      <a:pt x="87218" y="157394"/>
                      <a:pt x="91409" y="138984"/>
                      <a:pt x="85725" y="123825"/>
                    </a:cubicBezTo>
                    <a:cubicBezTo>
                      <a:pt x="81705" y="113106"/>
                      <a:pt x="71795" y="105489"/>
                      <a:pt x="66675" y="95250"/>
                    </a:cubicBezTo>
                    <a:cubicBezTo>
                      <a:pt x="62185" y="86270"/>
                      <a:pt x="60325" y="76200"/>
                      <a:pt x="57150" y="66675"/>
                    </a:cubicBezTo>
                    <a:lnTo>
                      <a:pt x="666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5076129" y="1685858"/>
              <a:ext cx="353121" cy="657225"/>
              <a:chOff x="1456629" y="619125"/>
              <a:chExt cx="353121" cy="657225"/>
            </a:xfrm>
          </p:grpSpPr>
          <p:sp>
            <p:nvSpPr>
              <p:cNvPr id="161" name="Freeform 160"/>
              <p:cNvSpPr/>
              <p:nvPr/>
            </p:nvSpPr>
            <p:spPr>
              <a:xfrm>
                <a:off x="1513677" y="857250"/>
                <a:ext cx="143673" cy="419100"/>
              </a:xfrm>
              <a:custGeom>
                <a:avLst/>
                <a:gdLst>
                  <a:gd name="connsiteX0" fmla="*/ 143673 w 143673"/>
                  <a:gd name="connsiteY0" fmla="*/ 419100 h 419100"/>
                  <a:gd name="connsiteX1" fmla="*/ 124623 w 143673"/>
                  <a:gd name="connsiteY1" fmla="*/ 371475 h 419100"/>
                  <a:gd name="connsiteX2" fmla="*/ 96048 w 143673"/>
                  <a:gd name="connsiteY2" fmla="*/ 342900 h 419100"/>
                  <a:gd name="connsiteX3" fmla="*/ 57948 w 143673"/>
                  <a:gd name="connsiteY3" fmla="*/ 285750 h 419100"/>
                  <a:gd name="connsiteX4" fmla="*/ 38898 w 143673"/>
                  <a:gd name="connsiteY4" fmla="*/ 257175 h 419100"/>
                  <a:gd name="connsiteX5" fmla="*/ 29373 w 143673"/>
                  <a:gd name="connsiteY5" fmla="*/ 228600 h 419100"/>
                  <a:gd name="connsiteX6" fmla="*/ 19848 w 143673"/>
                  <a:gd name="connsiteY6" fmla="*/ 104775 h 419100"/>
                  <a:gd name="connsiteX7" fmla="*/ 10323 w 143673"/>
                  <a:gd name="connsiteY7" fmla="*/ 66675 h 419100"/>
                  <a:gd name="connsiteX8" fmla="*/ 798 w 143673"/>
                  <a:gd name="connsiteY8" fmla="*/ 38100 h 419100"/>
                  <a:gd name="connsiteX9" fmla="*/ 798 w 143673"/>
                  <a:gd name="connsiteY9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73" h="419100">
                    <a:moveTo>
                      <a:pt x="143673" y="419100"/>
                    </a:moveTo>
                    <a:cubicBezTo>
                      <a:pt x="137323" y="403225"/>
                      <a:pt x="133685" y="385974"/>
                      <a:pt x="124623" y="371475"/>
                    </a:cubicBezTo>
                    <a:cubicBezTo>
                      <a:pt x="117484" y="360052"/>
                      <a:pt x="104318" y="353533"/>
                      <a:pt x="96048" y="342900"/>
                    </a:cubicBezTo>
                    <a:cubicBezTo>
                      <a:pt x="81992" y="324828"/>
                      <a:pt x="70648" y="304800"/>
                      <a:pt x="57948" y="285750"/>
                    </a:cubicBezTo>
                    <a:cubicBezTo>
                      <a:pt x="51598" y="276225"/>
                      <a:pt x="42518" y="268035"/>
                      <a:pt x="38898" y="257175"/>
                    </a:cubicBezTo>
                    <a:lnTo>
                      <a:pt x="29373" y="228600"/>
                    </a:lnTo>
                    <a:cubicBezTo>
                      <a:pt x="26198" y="187325"/>
                      <a:pt x="24685" y="145888"/>
                      <a:pt x="19848" y="104775"/>
                    </a:cubicBezTo>
                    <a:cubicBezTo>
                      <a:pt x="18318" y="91774"/>
                      <a:pt x="13919" y="79262"/>
                      <a:pt x="10323" y="66675"/>
                    </a:cubicBezTo>
                    <a:cubicBezTo>
                      <a:pt x="7565" y="57021"/>
                      <a:pt x="2218" y="48039"/>
                      <a:pt x="798" y="38100"/>
                    </a:cubicBezTo>
                    <a:cubicBezTo>
                      <a:pt x="-998" y="25528"/>
                      <a:pt x="798" y="12700"/>
                      <a:pt x="798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>
                <a:off x="1571625" y="847725"/>
                <a:ext cx="85725" cy="409575"/>
              </a:xfrm>
              <a:custGeom>
                <a:avLst/>
                <a:gdLst>
                  <a:gd name="connsiteX0" fmla="*/ 76200 w 85725"/>
                  <a:gd name="connsiteY0" fmla="*/ 409575 h 409575"/>
                  <a:gd name="connsiteX1" fmla="*/ 66675 w 85725"/>
                  <a:gd name="connsiteY1" fmla="*/ 333375 h 409575"/>
                  <a:gd name="connsiteX2" fmla="*/ 57150 w 85725"/>
                  <a:gd name="connsiteY2" fmla="*/ 304800 h 409575"/>
                  <a:gd name="connsiteX3" fmla="*/ 76200 w 85725"/>
                  <a:gd name="connsiteY3" fmla="*/ 219075 h 409575"/>
                  <a:gd name="connsiteX4" fmla="*/ 57150 w 85725"/>
                  <a:gd name="connsiteY4" fmla="*/ 190500 h 409575"/>
                  <a:gd name="connsiteX5" fmla="*/ 0 w 85725"/>
                  <a:gd name="connsiteY5" fmla="*/ 171450 h 409575"/>
                  <a:gd name="connsiteX6" fmla="*/ 28575 w 85725"/>
                  <a:gd name="connsiteY6" fmla="*/ 114300 h 409575"/>
                  <a:gd name="connsiteX7" fmla="*/ 85725 w 85725"/>
                  <a:gd name="connsiteY7" fmla="*/ 57150 h 409575"/>
                  <a:gd name="connsiteX8" fmla="*/ 76200 w 85725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409575">
                    <a:moveTo>
                      <a:pt x="76200" y="409575"/>
                    </a:moveTo>
                    <a:cubicBezTo>
                      <a:pt x="73025" y="384175"/>
                      <a:pt x="71254" y="358560"/>
                      <a:pt x="66675" y="333375"/>
                    </a:cubicBezTo>
                    <a:cubicBezTo>
                      <a:pt x="64879" y="323497"/>
                      <a:pt x="57150" y="314840"/>
                      <a:pt x="57150" y="304800"/>
                    </a:cubicBezTo>
                    <a:cubicBezTo>
                      <a:pt x="57150" y="271273"/>
                      <a:pt x="66378" y="248542"/>
                      <a:pt x="76200" y="219075"/>
                    </a:cubicBezTo>
                    <a:cubicBezTo>
                      <a:pt x="69850" y="209550"/>
                      <a:pt x="66858" y="196567"/>
                      <a:pt x="57150" y="190500"/>
                    </a:cubicBezTo>
                    <a:cubicBezTo>
                      <a:pt x="40122" y="179857"/>
                      <a:pt x="0" y="171450"/>
                      <a:pt x="0" y="171450"/>
                    </a:cubicBezTo>
                    <a:cubicBezTo>
                      <a:pt x="7747" y="148209"/>
                      <a:pt x="10111" y="132764"/>
                      <a:pt x="28575" y="114300"/>
                    </a:cubicBezTo>
                    <a:cubicBezTo>
                      <a:pt x="99462" y="43413"/>
                      <a:pt x="40830" y="124493"/>
                      <a:pt x="85725" y="57150"/>
                    </a:cubicBezTo>
                    <a:cubicBezTo>
                      <a:pt x="74660" y="12890"/>
                      <a:pt x="76200" y="32141"/>
                      <a:pt x="76200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1600200" y="647700"/>
                <a:ext cx="161925" cy="590550"/>
              </a:xfrm>
              <a:custGeom>
                <a:avLst/>
                <a:gdLst>
                  <a:gd name="connsiteX0" fmla="*/ 85725 w 161925"/>
                  <a:gd name="connsiteY0" fmla="*/ 590550 h 590550"/>
                  <a:gd name="connsiteX1" fmla="*/ 142875 w 161925"/>
                  <a:gd name="connsiteY1" fmla="*/ 504825 h 590550"/>
                  <a:gd name="connsiteX2" fmla="*/ 161925 w 161925"/>
                  <a:gd name="connsiteY2" fmla="*/ 447675 h 590550"/>
                  <a:gd name="connsiteX3" fmla="*/ 152400 w 161925"/>
                  <a:gd name="connsiteY3" fmla="*/ 304800 h 590550"/>
                  <a:gd name="connsiteX4" fmla="*/ 133350 w 161925"/>
                  <a:gd name="connsiteY4" fmla="*/ 276225 h 590550"/>
                  <a:gd name="connsiteX5" fmla="*/ 123825 w 161925"/>
                  <a:gd name="connsiteY5" fmla="*/ 228600 h 590550"/>
                  <a:gd name="connsiteX6" fmla="*/ 66675 w 161925"/>
                  <a:gd name="connsiteY6" fmla="*/ 133350 h 590550"/>
                  <a:gd name="connsiteX7" fmla="*/ 38100 w 161925"/>
                  <a:gd name="connsiteY7" fmla="*/ 76200 h 590550"/>
                  <a:gd name="connsiteX8" fmla="*/ 0 w 161925"/>
                  <a:gd name="connsiteY8" fmla="*/ 19050 h 590550"/>
                  <a:gd name="connsiteX9" fmla="*/ 28575 w 161925"/>
                  <a:gd name="connsiteY9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925" h="590550">
                    <a:moveTo>
                      <a:pt x="85725" y="590550"/>
                    </a:moveTo>
                    <a:cubicBezTo>
                      <a:pt x="149942" y="526333"/>
                      <a:pt x="123628" y="568982"/>
                      <a:pt x="142875" y="504825"/>
                    </a:cubicBezTo>
                    <a:cubicBezTo>
                      <a:pt x="148645" y="485591"/>
                      <a:pt x="161925" y="447675"/>
                      <a:pt x="161925" y="447675"/>
                    </a:cubicBezTo>
                    <a:cubicBezTo>
                      <a:pt x="158750" y="400050"/>
                      <a:pt x="160247" y="351881"/>
                      <a:pt x="152400" y="304800"/>
                    </a:cubicBezTo>
                    <a:cubicBezTo>
                      <a:pt x="150518" y="293508"/>
                      <a:pt x="137370" y="286944"/>
                      <a:pt x="133350" y="276225"/>
                    </a:cubicBezTo>
                    <a:cubicBezTo>
                      <a:pt x="127666" y="261066"/>
                      <a:pt x="128945" y="243959"/>
                      <a:pt x="123825" y="228600"/>
                    </a:cubicBezTo>
                    <a:cubicBezTo>
                      <a:pt x="114062" y="199311"/>
                      <a:pt x="81166" y="155087"/>
                      <a:pt x="66675" y="133350"/>
                    </a:cubicBezTo>
                    <a:cubicBezTo>
                      <a:pt x="-17895" y="6495"/>
                      <a:pt x="103825" y="194506"/>
                      <a:pt x="38100" y="76200"/>
                    </a:cubicBezTo>
                    <a:cubicBezTo>
                      <a:pt x="26981" y="56186"/>
                      <a:pt x="0" y="19050"/>
                      <a:pt x="0" y="19050"/>
                    </a:cubicBezTo>
                    <a:lnTo>
                      <a:pt x="285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>
                <a:off x="1456629" y="619125"/>
                <a:ext cx="255224" cy="638175"/>
              </a:xfrm>
              <a:custGeom>
                <a:avLst/>
                <a:gdLst>
                  <a:gd name="connsiteX0" fmla="*/ 210246 w 255224"/>
                  <a:gd name="connsiteY0" fmla="*/ 638175 h 638175"/>
                  <a:gd name="connsiteX1" fmla="*/ 238821 w 255224"/>
                  <a:gd name="connsiteY1" fmla="*/ 381000 h 638175"/>
                  <a:gd name="connsiteX2" fmla="*/ 210246 w 255224"/>
                  <a:gd name="connsiteY2" fmla="*/ 352425 h 638175"/>
                  <a:gd name="connsiteX3" fmla="*/ 181671 w 255224"/>
                  <a:gd name="connsiteY3" fmla="*/ 295275 h 638175"/>
                  <a:gd name="connsiteX4" fmla="*/ 162621 w 255224"/>
                  <a:gd name="connsiteY4" fmla="*/ 257175 h 638175"/>
                  <a:gd name="connsiteX5" fmla="*/ 134046 w 255224"/>
                  <a:gd name="connsiteY5" fmla="*/ 190500 h 638175"/>
                  <a:gd name="connsiteX6" fmla="*/ 95946 w 255224"/>
                  <a:gd name="connsiteY6" fmla="*/ 133350 h 638175"/>
                  <a:gd name="connsiteX7" fmla="*/ 29271 w 255224"/>
                  <a:gd name="connsiteY7" fmla="*/ 85725 h 638175"/>
                  <a:gd name="connsiteX8" fmla="*/ 696 w 255224"/>
                  <a:gd name="connsiteY8" fmla="*/ 28575 h 638175"/>
                  <a:gd name="connsiteX9" fmla="*/ 696 w 255224"/>
                  <a:gd name="connsiteY9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224" h="638175">
                    <a:moveTo>
                      <a:pt x="210246" y="638175"/>
                    </a:moveTo>
                    <a:cubicBezTo>
                      <a:pt x="256756" y="521900"/>
                      <a:pt x="268807" y="530930"/>
                      <a:pt x="238821" y="381000"/>
                    </a:cubicBezTo>
                    <a:cubicBezTo>
                      <a:pt x="236179" y="367791"/>
                      <a:pt x="218870" y="362773"/>
                      <a:pt x="210246" y="352425"/>
                    </a:cubicBezTo>
                    <a:cubicBezTo>
                      <a:pt x="183327" y="320123"/>
                      <a:pt x="196833" y="330652"/>
                      <a:pt x="181671" y="295275"/>
                    </a:cubicBezTo>
                    <a:cubicBezTo>
                      <a:pt x="176078" y="282224"/>
                      <a:pt x="168214" y="270226"/>
                      <a:pt x="162621" y="257175"/>
                    </a:cubicBezTo>
                    <a:cubicBezTo>
                      <a:pt x="142913" y="211191"/>
                      <a:pt x="165636" y="243151"/>
                      <a:pt x="134046" y="190500"/>
                    </a:cubicBezTo>
                    <a:cubicBezTo>
                      <a:pt x="122266" y="170867"/>
                      <a:pt x="114996" y="146050"/>
                      <a:pt x="95946" y="133350"/>
                    </a:cubicBezTo>
                    <a:cubicBezTo>
                      <a:pt x="79721" y="122533"/>
                      <a:pt x="41086" y="97540"/>
                      <a:pt x="29271" y="85725"/>
                    </a:cubicBezTo>
                    <a:cubicBezTo>
                      <a:pt x="16106" y="72560"/>
                      <a:pt x="3795" y="47168"/>
                      <a:pt x="696" y="28575"/>
                    </a:cubicBezTo>
                    <a:cubicBezTo>
                      <a:pt x="-870" y="19180"/>
                      <a:pt x="696" y="9525"/>
                      <a:pt x="696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1676400" y="828675"/>
                <a:ext cx="133350" cy="409575"/>
              </a:xfrm>
              <a:custGeom>
                <a:avLst/>
                <a:gdLst>
                  <a:gd name="connsiteX0" fmla="*/ 0 w 133350"/>
                  <a:gd name="connsiteY0" fmla="*/ 409575 h 409575"/>
                  <a:gd name="connsiteX1" fmla="*/ 95250 w 133350"/>
                  <a:gd name="connsiteY1" fmla="*/ 333375 h 409575"/>
                  <a:gd name="connsiteX2" fmla="*/ 133350 w 133350"/>
                  <a:gd name="connsiteY2" fmla="*/ 276225 h 409575"/>
                  <a:gd name="connsiteX3" fmla="*/ 123825 w 133350"/>
                  <a:gd name="connsiteY3" fmla="*/ 190500 h 409575"/>
                  <a:gd name="connsiteX4" fmla="*/ 95250 w 133350"/>
                  <a:gd name="connsiteY4" fmla="*/ 171450 h 409575"/>
                  <a:gd name="connsiteX5" fmla="*/ 85725 w 133350"/>
                  <a:gd name="connsiteY5" fmla="*/ 123825 h 409575"/>
                  <a:gd name="connsiteX6" fmla="*/ 66675 w 133350"/>
                  <a:gd name="connsiteY6" fmla="*/ 95250 h 409575"/>
                  <a:gd name="connsiteX7" fmla="*/ 57150 w 133350"/>
                  <a:gd name="connsiteY7" fmla="*/ 66675 h 409575"/>
                  <a:gd name="connsiteX8" fmla="*/ 66675 w 133350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409575">
                    <a:moveTo>
                      <a:pt x="0" y="409575"/>
                    </a:moveTo>
                    <a:cubicBezTo>
                      <a:pt x="42434" y="381285"/>
                      <a:pt x="64227" y="372153"/>
                      <a:pt x="95250" y="333375"/>
                    </a:cubicBezTo>
                    <a:cubicBezTo>
                      <a:pt x="109553" y="315497"/>
                      <a:pt x="133350" y="276225"/>
                      <a:pt x="133350" y="276225"/>
                    </a:cubicBezTo>
                    <a:cubicBezTo>
                      <a:pt x="130175" y="247650"/>
                      <a:pt x="133650" y="217520"/>
                      <a:pt x="123825" y="190500"/>
                    </a:cubicBezTo>
                    <a:cubicBezTo>
                      <a:pt x="119913" y="179742"/>
                      <a:pt x="100930" y="181389"/>
                      <a:pt x="95250" y="171450"/>
                    </a:cubicBezTo>
                    <a:cubicBezTo>
                      <a:pt x="87218" y="157394"/>
                      <a:pt x="91409" y="138984"/>
                      <a:pt x="85725" y="123825"/>
                    </a:cubicBezTo>
                    <a:cubicBezTo>
                      <a:pt x="81705" y="113106"/>
                      <a:pt x="71795" y="105489"/>
                      <a:pt x="66675" y="95250"/>
                    </a:cubicBezTo>
                    <a:cubicBezTo>
                      <a:pt x="62185" y="86270"/>
                      <a:pt x="60325" y="76200"/>
                      <a:pt x="57150" y="66675"/>
                    </a:cubicBezTo>
                    <a:lnTo>
                      <a:pt x="666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4235330" y="1705987"/>
              <a:ext cx="286446" cy="370756"/>
              <a:chOff x="1456629" y="619125"/>
              <a:chExt cx="353121" cy="657225"/>
            </a:xfrm>
          </p:grpSpPr>
          <p:sp>
            <p:nvSpPr>
              <p:cNvPr id="167" name="Freeform 166"/>
              <p:cNvSpPr/>
              <p:nvPr/>
            </p:nvSpPr>
            <p:spPr>
              <a:xfrm>
                <a:off x="1513677" y="857250"/>
                <a:ext cx="143673" cy="419100"/>
              </a:xfrm>
              <a:custGeom>
                <a:avLst/>
                <a:gdLst>
                  <a:gd name="connsiteX0" fmla="*/ 143673 w 143673"/>
                  <a:gd name="connsiteY0" fmla="*/ 419100 h 419100"/>
                  <a:gd name="connsiteX1" fmla="*/ 124623 w 143673"/>
                  <a:gd name="connsiteY1" fmla="*/ 371475 h 419100"/>
                  <a:gd name="connsiteX2" fmla="*/ 96048 w 143673"/>
                  <a:gd name="connsiteY2" fmla="*/ 342900 h 419100"/>
                  <a:gd name="connsiteX3" fmla="*/ 57948 w 143673"/>
                  <a:gd name="connsiteY3" fmla="*/ 285750 h 419100"/>
                  <a:gd name="connsiteX4" fmla="*/ 38898 w 143673"/>
                  <a:gd name="connsiteY4" fmla="*/ 257175 h 419100"/>
                  <a:gd name="connsiteX5" fmla="*/ 29373 w 143673"/>
                  <a:gd name="connsiteY5" fmla="*/ 228600 h 419100"/>
                  <a:gd name="connsiteX6" fmla="*/ 19848 w 143673"/>
                  <a:gd name="connsiteY6" fmla="*/ 104775 h 419100"/>
                  <a:gd name="connsiteX7" fmla="*/ 10323 w 143673"/>
                  <a:gd name="connsiteY7" fmla="*/ 66675 h 419100"/>
                  <a:gd name="connsiteX8" fmla="*/ 798 w 143673"/>
                  <a:gd name="connsiteY8" fmla="*/ 38100 h 419100"/>
                  <a:gd name="connsiteX9" fmla="*/ 798 w 143673"/>
                  <a:gd name="connsiteY9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73" h="419100">
                    <a:moveTo>
                      <a:pt x="143673" y="419100"/>
                    </a:moveTo>
                    <a:cubicBezTo>
                      <a:pt x="137323" y="403225"/>
                      <a:pt x="133685" y="385974"/>
                      <a:pt x="124623" y="371475"/>
                    </a:cubicBezTo>
                    <a:cubicBezTo>
                      <a:pt x="117484" y="360052"/>
                      <a:pt x="104318" y="353533"/>
                      <a:pt x="96048" y="342900"/>
                    </a:cubicBezTo>
                    <a:cubicBezTo>
                      <a:pt x="81992" y="324828"/>
                      <a:pt x="70648" y="304800"/>
                      <a:pt x="57948" y="285750"/>
                    </a:cubicBezTo>
                    <a:cubicBezTo>
                      <a:pt x="51598" y="276225"/>
                      <a:pt x="42518" y="268035"/>
                      <a:pt x="38898" y="257175"/>
                    </a:cubicBezTo>
                    <a:lnTo>
                      <a:pt x="29373" y="228600"/>
                    </a:lnTo>
                    <a:cubicBezTo>
                      <a:pt x="26198" y="187325"/>
                      <a:pt x="24685" y="145888"/>
                      <a:pt x="19848" y="104775"/>
                    </a:cubicBezTo>
                    <a:cubicBezTo>
                      <a:pt x="18318" y="91774"/>
                      <a:pt x="13919" y="79262"/>
                      <a:pt x="10323" y="66675"/>
                    </a:cubicBezTo>
                    <a:cubicBezTo>
                      <a:pt x="7565" y="57021"/>
                      <a:pt x="2218" y="48039"/>
                      <a:pt x="798" y="38100"/>
                    </a:cubicBezTo>
                    <a:cubicBezTo>
                      <a:pt x="-998" y="25528"/>
                      <a:pt x="798" y="12700"/>
                      <a:pt x="798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167"/>
              <p:cNvSpPr/>
              <p:nvPr/>
            </p:nvSpPr>
            <p:spPr>
              <a:xfrm>
                <a:off x="1571625" y="847725"/>
                <a:ext cx="85725" cy="409575"/>
              </a:xfrm>
              <a:custGeom>
                <a:avLst/>
                <a:gdLst>
                  <a:gd name="connsiteX0" fmla="*/ 76200 w 85725"/>
                  <a:gd name="connsiteY0" fmla="*/ 409575 h 409575"/>
                  <a:gd name="connsiteX1" fmla="*/ 66675 w 85725"/>
                  <a:gd name="connsiteY1" fmla="*/ 333375 h 409575"/>
                  <a:gd name="connsiteX2" fmla="*/ 57150 w 85725"/>
                  <a:gd name="connsiteY2" fmla="*/ 304800 h 409575"/>
                  <a:gd name="connsiteX3" fmla="*/ 76200 w 85725"/>
                  <a:gd name="connsiteY3" fmla="*/ 219075 h 409575"/>
                  <a:gd name="connsiteX4" fmla="*/ 57150 w 85725"/>
                  <a:gd name="connsiteY4" fmla="*/ 190500 h 409575"/>
                  <a:gd name="connsiteX5" fmla="*/ 0 w 85725"/>
                  <a:gd name="connsiteY5" fmla="*/ 171450 h 409575"/>
                  <a:gd name="connsiteX6" fmla="*/ 28575 w 85725"/>
                  <a:gd name="connsiteY6" fmla="*/ 114300 h 409575"/>
                  <a:gd name="connsiteX7" fmla="*/ 85725 w 85725"/>
                  <a:gd name="connsiteY7" fmla="*/ 57150 h 409575"/>
                  <a:gd name="connsiteX8" fmla="*/ 76200 w 85725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409575">
                    <a:moveTo>
                      <a:pt x="76200" y="409575"/>
                    </a:moveTo>
                    <a:cubicBezTo>
                      <a:pt x="73025" y="384175"/>
                      <a:pt x="71254" y="358560"/>
                      <a:pt x="66675" y="333375"/>
                    </a:cubicBezTo>
                    <a:cubicBezTo>
                      <a:pt x="64879" y="323497"/>
                      <a:pt x="57150" y="314840"/>
                      <a:pt x="57150" y="304800"/>
                    </a:cubicBezTo>
                    <a:cubicBezTo>
                      <a:pt x="57150" y="271273"/>
                      <a:pt x="66378" y="248542"/>
                      <a:pt x="76200" y="219075"/>
                    </a:cubicBezTo>
                    <a:cubicBezTo>
                      <a:pt x="69850" y="209550"/>
                      <a:pt x="66858" y="196567"/>
                      <a:pt x="57150" y="190500"/>
                    </a:cubicBezTo>
                    <a:cubicBezTo>
                      <a:pt x="40122" y="179857"/>
                      <a:pt x="0" y="171450"/>
                      <a:pt x="0" y="171450"/>
                    </a:cubicBezTo>
                    <a:cubicBezTo>
                      <a:pt x="7747" y="148209"/>
                      <a:pt x="10111" y="132764"/>
                      <a:pt x="28575" y="114300"/>
                    </a:cubicBezTo>
                    <a:cubicBezTo>
                      <a:pt x="99462" y="43413"/>
                      <a:pt x="40830" y="124493"/>
                      <a:pt x="85725" y="57150"/>
                    </a:cubicBezTo>
                    <a:cubicBezTo>
                      <a:pt x="74660" y="12890"/>
                      <a:pt x="76200" y="32141"/>
                      <a:pt x="76200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 168"/>
              <p:cNvSpPr/>
              <p:nvPr/>
            </p:nvSpPr>
            <p:spPr>
              <a:xfrm>
                <a:off x="1600200" y="647700"/>
                <a:ext cx="161925" cy="590550"/>
              </a:xfrm>
              <a:custGeom>
                <a:avLst/>
                <a:gdLst>
                  <a:gd name="connsiteX0" fmla="*/ 85725 w 161925"/>
                  <a:gd name="connsiteY0" fmla="*/ 590550 h 590550"/>
                  <a:gd name="connsiteX1" fmla="*/ 142875 w 161925"/>
                  <a:gd name="connsiteY1" fmla="*/ 504825 h 590550"/>
                  <a:gd name="connsiteX2" fmla="*/ 161925 w 161925"/>
                  <a:gd name="connsiteY2" fmla="*/ 447675 h 590550"/>
                  <a:gd name="connsiteX3" fmla="*/ 152400 w 161925"/>
                  <a:gd name="connsiteY3" fmla="*/ 304800 h 590550"/>
                  <a:gd name="connsiteX4" fmla="*/ 133350 w 161925"/>
                  <a:gd name="connsiteY4" fmla="*/ 276225 h 590550"/>
                  <a:gd name="connsiteX5" fmla="*/ 123825 w 161925"/>
                  <a:gd name="connsiteY5" fmla="*/ 228600 h 590550"/>
                  <a:gd name="connsiteX6" fmla="*/ 66675 w 161925"/>
                  <a:gd name="connsiteY6" fmla="*/ 133350 h 590550"/>
                  <a:gd name="connsiteX7" fmla="*/ 38100 w 161925"/>
                  <a:gd name="connsiteY7" fmla="*/ 76200 h 590550"/>
                  <a:gd name="connsiteX8" fmla="*/ 0 w 161925"/>
                  <a:gd name="connsiteY8" fmla="*/ 19050 h 590550"/>
                  <a:gd name="connsiteX9" fmla="*/ 28575 w 161925"/>
                  <a:gd name="connsiteY9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925" h="590550">
                    <a:moveTo>
                      <a:pt x="85725" y="590550"/>
                    </a:moveTo>
                    <a:cubicBezTo>
                      <a:pt x="149942" y="526333"/>
                      <a:pt x="123628" y="568982"/>
                      <a:pt x="142875" y="504825"/>
                    </a:cubicBezTo>
                    <a:cubicBezTo>
                      <a:pt x="148645" y="485591"/>
                      <a:pt x="161925" y="447675"/>
                      <a:pt x="161925" y="447675"/>
                    </a:cubicBezTo>
                    <a:cubicBezTo>
                      <a:pt x="158750" y="400050"/>
                      <a:pt x="160247" y="351881"/>
                      <a:pt x="152400" y="304800"/>
                    </a:cubicBezTo>
                    <a:cubicBezTo>
                      <a:pt x="150518" y="293508"/>
                      <a:pt x="137370" y="286944"/>
                      <a:pt x="133350" y="276225"/>
                    </a:cubicBezTo>
                    <a:cubicBezTo>
                      <a:pt x="127666" y="261066"/>
                      <a:pt x="128945" y="243959"/>
                      <a:pt x="123825" y="228600"/>
                    </a:cubicBezTo>
                    <a:cubicBezTo>
                      <a:pt x="114062" y="199311"/>
                      <a:pt x="81166" y="155087"/>
                      <a:pt x="66675" y="133350"/>
                    </a:cubicBezTo>
                    <a:cubicBezTo>
                      <a:pt x="-17895" y="6495"/>
                      <a:pt x="103825" y="194506"/>
                      <a:pt x="38100" y="76200"/>
                    </a:cubicBezTo>
                    <a:cubicBezTo>
                      <a:pt x="26981" y="56186"/>
                      <a:pt x="0" y="19050"/>
                      <a:pt x="0" y="19050"/>
                    </a:cubicBezTo>
                    <a:lnTo>
                      <a:pt x="285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 169"/>
              <p:cNvSpPr/>
              <p:nvPr/>
            </p:nvSpPr>
            <p:spPr>
              <a:xfrm>
                <a:off x="1456629" y="619125"/>
                <a:ext cx="255224" cy="638175"/>
              </a:xfrm>
              <a:custGeom>
                <a:avLst/>
                <a:gdLst>
                  <a:gd name="connsiteX0" fmla="*/ 210246 w 255224"/>
                  <a:gd name="connsiteY0" fmla="*/ 638175 h 638175"/>
                  <a:gd name="connsiteX1" fmla="*/ 238821 w 255224"/>
                  <a:gd name="connsiteY1" fmla="*/ 381000 h 638175"/>
                  <a:gd name="connsiteX2" fmla="*/ 210246 w 255224"/>
                  <a:gd name="connsiteY2" fmla="*/ 352425 h 638175"/>
                  <a:gd name="connsiteX3" fmla="*/ 181671 w 255224"/>
                  <a:gd name="connsiteY3" fmla="*/ 295275 h 638175"/>
                  <a:gd name="connsiteX4" fmla="*/ 162621 w 255224"/>
                  <a:gd name="connsiteY4" fmla="*/ 257175 h 638175"/>
                  <a:gd name="connsiteX5" fmla="*/ 134046 w 255224"/>
                  <a:gd name="connsiteY5" fmla="*/ 190500 h 638175"/>
                  <a:gd name="connsiteX6" fmla="*/ 95946 w 255224"/>
                  <a:gd name="connsiteY6" fmla="*/ 133350 h 638175"/>
                  <a:gd name="connsiteX7" fmla="*/ 29271 w 255224"/>
                  <a:gd name="connsiteY7" fmla="*/ 85725 h 638175"/>
                  <a:gd name="connsiteX8" fmla="*/ 696 w 255224"/>
                  <a:gd name="connsiteY8" fmla="*/ 28575 h 638175"/>
                  <a:gd name="connsiteX9" fmla="*/ 696 w 255224"/>
                  <a:gd name="connsiteY9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224" h="638175">
                    <a:moveTo>
                      <a:pt x="210246" y="638175"/>
                    </a:moveTo>
                    <a:cubicBezTo>
                      <a:pt x="256756" y="521900"/>
                      <a:pt x="268807" y="530930"/>
                      <a:pt x="238821" y="381000"/>
                    </a:cubicBezTo>
                    <a:cubicBezTo>
                      <a:pt x="236179" y="367791"/>
                      <a:pt x="218870" y="362773"/>
                      <a:pt x="210246" y="352425"/>
                    </a:cubicBezTo>
                    <a:cubicBezTo>
                      <a:pt x="183327" y="320123"/>
                      <a:pt x="196833" y="330652"/>
                      <a:pt x="181671" y="295275"/>
                    </a:cubicBezTo>
                    <a:cubicBezTo>
                      <a:pt x="176078" y="282224"/>
                      <a:pt x="168214" y="270226"/>
                      <a:pt x="162621" y="257175"/>
                    </a:cubicBezTo>
                    <a:cubicBezTo>
                      <a:pt x="142913" y="211191"/>
                      <a:pt x="165636" y="243151"/>
                      <a:pt x="134046" y="190500"/>
                    </a:cubicBezTo>
                    <a:cubicBezTo>
                      <a:pt x="122266" y="170867"/>
                      <a:pt x="114996" y="146050"/>
                      <a:pt x="95946" y="133350"/>
                    </a:cubicBezTo>
                    <a:cubicBezTo>
                      <a:pt x="79721" y="122533"/>
                      <a:pt x="41086" y="97540"/>
                      <a:pt x="29271" y="85725"/>
                    </a:cubicBezTo>
                    <a:cubicBezTo>
                      <a:pt x="16106" y="72560"/>
                      <a:pt x="3795" y="47168"/>
                      <a:pt x="696" y="28575"/>
                    </a:cubicBezTo>
                    <a:cubicBezTo>
                      <a:pt x="-870" y="19180"/>
                      <a:pt x="696" y="9525"/>
                      <a:pt x="696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 170"/>
              <p:cNvSpPr/>
              <p:nvPr/>
            </p:nvSpPr>
            <p:spPr>
              <a:xfrm>
                <a:off x="1676400" y="828675"/>
                <a:ext cx="133350" cy="409575"/>
              </a:xfrm>
              <a:custGeom>
                <a:avLst/>
                <a:gdLst>
                  <a:gd name="connsiteX0" fmla="*/ 0 w 133350"/>
                  <a:gd name="connsiteY0" fmla="*/ 409575 h 409575"/>
                  <a:gd name="connsiteX1" fmla="*/ 95250 w 133350"/>
                  <a:gd name="connsiteY1" fmla="*/ 333375 h 409575"/>
                  <a:gd name="connsiteX2" fmla="*/ 133350 w 133350"/>
                  <a:gd name="connsiteY2" fmla="*/ 276225 h 409575"/>
                  <a:gd name="connsiteX3" fmla="*/ 123825 w 133350"/>
                  <a:gd name="connsiteY3" fmla="*/ 190500 h 409575"/>
                  <a:gd name="connsiteX4" fmla="*/ 95250 w 133350"/>
                  <a:gd name="connsiteY4" fmla="*/ 171450 h 409575"/>
                  <a:gd name="connsiteX5" fmla="*/ 85725 w 133350"/>
                  <a:gd name="connsiteY5" fmla="*/ 123825 h 409575"/>
                  <a:gd name="connsiteX6" fmla="*/ 66675 w 133350"/>
                  <a:gd name="connsiteY6" fmla="*/ 95250 h 409575"/>
                  <a:gd name="connsiteX7" fmla="*/ 57150 w 133350"/>
                  <a:gd name="connsiteY7" fmla="*/ 66675 h 409575"/>
                  <a:gd name="connsiteX8" fmla="*/ 66675 w 133350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409575">
                    <a:moveTo>
                      <a:pt x="0" y="409575"/>
                    </a:moveTo>
                    <a:cubicBezTo>
                      <a:pt x="42434" y="381285"/>
                      <a:pt x="64227" y="372153"/>
                      <a:pt x="95250" y="333375"/>
                    </a:cubicBezTo>
                    <a:cubicBezTo>
                      <a:pt x="109553" y="315497"/>
                      <a:pt x="133350" y="276225"/>
                      <a:pt x="133350" y="276225"/>
                    </a:cubicBezTo>
                    <a:cubicBezTo>
                      <a:pt x="130175" y="247650"/>
                      <a:pt x="133650" y="217520"/>
                      <a:pt x="123825" y="190500"/>
                    </a:cubicBezTo>
                    <a:cubicBezTo>
                      <a:pt x="119913" y="179742"/>
                      <a:pt x="100930" y="181389"/>
                      <a:pt x="95250" y="171450"/>
                    </a:cubicBezTo>
                    <a:cubicBezTo>
                      <a:pt x="87218" y="157394"/>
                      <a:pt x="91409" y="138984"/>
                      <a:pt x="85725" y="123825"/>
                    </a:cubicBezTo>
                    <a:cubicBezTo>
                      <a:pt x="81705" y="113106"/>
                      <a:pt x="71795" y="105489"/>
                      <a:pt x="66675" y="95250"/>
                    </a:cubicBezTo>
                    <a:cubicBezTo>
                      <a:pt x="62185" y="86270"/>
                      <a:pt x="60325" y="76200"/>
                      <a:pt x="57150" y="66675"/>
                    </a:cubicBezTo>
                    <a:lnTo>
                      <a:pt x="666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5600442" y="2348345"/>
              <a:ext cx="200721" cy="242888"/>
              <a:chOff x="1456629" y="619125"/>
              <a:chExt cx="353121" cy="657225"/>
            </a:xfrm>
          </p:grpSpPr>
          <p:sp>
            <p:nvSpPr>
              <p:cNvPr id="173" name="Freeform 172"/>
              <p:cNvSpPr/>
              <p:nvPr/>
            </p:nvSpPr>
            <p:spPr>
              <a:xfrm>
                <a:off x="1513677" y="857250"/>
                <a:ext cx="143673" cy="419100"/>
              </a:xfrm>
              <a:custGeom>
                <a:avLst/>
                <a:gdLst>
                  <a:gd name="connsiteX0" fmla="*/ 143673 w 143673"/>
                  <a:gd name="connsiteY0" fmla="*/ 419100 h 419100"/>
                  <a:gd name="connsiteX1" fmla="*/ 124623 w 143673"/>
                  <a:gd name="connsiteY1" fmla="*/ 371475 h 419100"/>
                  <a:gd name="connsiteX2" fmla="*/ 96048 w 143673"/>
                  <a:gd name="connsiteY2" fmla="*/ 342900 h 419100"/>
                  <a:gd name="connsiteX3" fmla="*/ 57948 w 143673"/>
                  <a:gd name="connsiteY3" fmla="*/ 285750 h 419100"/>
                  <a:gd name="connsiteX4" fmla="*/ 38898 w 143673"/>
                  <a:gd name="connsiteY4" fmla="*/ 257175 h 419100"/>
                  <a:gd name="connsiteX5" fmla="*/ 29373 w 143673"/>
                  <a:gd name="connsiteY5" fmla="*/ 228600 h 419100"/>
                  <a:gd name="connsiteX6" fmla="*/ 19848 w 143673"/>
                  <a:gd name="connsiteY6" fmla="*/ 104775 h 419100"/>
                  <a:gd name="connsiteX7" fmla="*/ 10323 w 143673"/>
                  <a:gd name="connsiteY7" fmla="*/ 66675 h 419100"/>
                  <a:gd name="connsiteX8" fmla="*/ 798 w 143673"/>
                  <a:gd name="connsiteY8" fmla="*/ 38100 h 419100"/>
                  <a:gd name="connsiteX9" fmla="*/ 798 w 143673"/>
                  <a:gd name="connsiteY9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73" h="419100">
                    <a:moveTo>
                      <a:pt x="143673" y="419100"/>
                    </a:moveTo>
                    <a:cubicBezTo>
                      <a:pt x="137323" y="403225"/>
                      <a:pt x="133685" y="385974"/>
                      <a:pt x="124623" y="371475"/>
                    </a:cubicBezTo>
                    <a:cubicBezTo>
                      <a:pt x="117484" y="360052"/>
                      <a:pt x="104318" y="353533"/>
                      <a:pt x="96048" y="342900"/>
                    </a:cubicBezTo>
                    <a:cubicBezTo>
                      <a:pt x="81992" y="324828"/>
                      <a:pt x="70648" y="304800"/>
                      <a:pt x="57948" y="285750"/>
                    </a:cubicBezTo>
                    <a:cubicBezTo>
                      <a:pt x="51598" y="276225"/>
                      <a:pt x="42518" y="268035"/>
                      <a:pt x="38898" y="257175"/>
                    </a:cubicBezTo>
                    <a:lnTo>
                      <a:pt x="29373" y="228600"/>
                    </a:lnTo>
                    <a:cubicBezTo>
                      <a:pt x="26198" y="187325"/>
                      <a:pt x="24685" y="145888"/>
                      <a:pt x="19848" y="104775"/>
                    </a:cubicBezTo>
                    <a:cubicBezTo>
                      <a:pt x="18318" y="91774"/>
                      <a:pt x="13919" y="79262"/>
                      <a:pt x="10323" y="66675"/>
                    </a:cubicBezTo>
                    <a:cubicBezTo>
                      <a:pt x="7565" y="57021"/>
                      <a:pt x="2218" y="48039"/>
                      <a:pt x="798" y="38100"/>
                    </a:cubicBezTo>
                    <a:cubicBezTo>
                      <a:pt x="-998" y="25528"/>
                      <a:pt x="798" y="12700"/>
                      <a:pt x="798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 173"/>
              <p:cNvSpPr/>
              <p:nvPr/>
            </p:nvSpPr>
            <p:spPr>
              <a:xfrm>
                <a:off x="1571625" y="847725"/>
                <a:ext cx="85725" cy="409575"/>
              </a:xfrm>
              <a:custGeom>
                <a:avLst/>
                <a:gdLst>
                  <a:gd name="connsiteX0" fmla="*/ 76200 w 85725"/>
                  <a:gd name="connsiteY0" fmla="*/ 409575 h 409575"/>
                  <a:gd name="connsiteX1" fmla="*/ 66675 w 85725"/>
                  <a:gd name="connsiteY1" fmla="*/ 333375 h 409575"/>
                  <a:gd name="connsiteX2" fmla="*/ 57150 w 85725"/>
                  <a:gd name="connsiteY2" fmla="*/ 304800 h 409575"/>
                  <a:gd name="connsiteX3" fmla="*/ 76200 w 85725"/>
                  <a:gd name="connsiteY3" fmla="*/ 219075 h 409575"/>
                  <a:gd name="connsiteX4" fmla="*/ 57150 w 85725"/>
                  <a:gd name="connsiteY4" fmla="*/ 190500 h 409575"/>
                  <a:gd name="connsiteX5" fmla="*/ 0 w 85725"/>
                  <a:gd name="connsiteY5" fmla="*/ 171450 h 409575"/>
                  <a:gd name="connsiteX6" fmla="*/ 28575 w 85725"/>
                  <a:gd name="connsiteY6" fmla="*/ 114300 h 409575"/>
                  <a:gd name="connsiteX7" fmla="*/ 85725 w 85725"/>
                  <a:gd name="connsiteY7" fmla="*/ 57150 h 409575"/>
                  <a:gd name="connsiteX8" fmla="*/ 76200 w 85725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409575">
                    <a:moveTo>
                      <a:pt x="76200" y="409575"/>
                    </a:moveTo>
                    <a:cubicBezTo>
                      <a:pt x="73025" y="384175"/>
                      <a:pt x="71254" y="358560"/>
                      <a:pt x="66675" y="333375"/>
                    </a:cubicBezTo>
                    <a:cubicBezTo>
                      <a:pt x="64879" y="323497"/>
                      <a:pt x="57150" y="314840"/>
                      <a:pt x="57150" y="304800"/>
                    </a:cubicBezTo>
                    <a:cubicBezTo>
                      <a:pt x="57150" y="271273"/>
                      <a:pt x="66378" y="248542"/>
                      <a:pt x="76200" y="219075"/>
                    </a:cubicBezTo>
                    <a:cubicBezTo>
                      <a:pt x="69850" y="209550"/>
                      <a:pt x="66858" y="196567"/>
                      <a:pt x="57150" y="190500"/>
                    </a:cubicBezTo>
                    <a:cubicBezTo>
                      <a:pt x="40122" y="179857"/>
                      <a:pt x="0" y="171450"/>
                      <a:pt x="0" y="171450"/>
                    </a:cubicBezTo>
                    <a:cubicBezTo>
                      <a:pt x="7747" y="148209"/>
                      <a:pt x="10111" y="132764"/>
                      <a:pt x="28575" y="114300"/>
                    </a:cubicBezTo>
                    <a:cubicBezTo>
                      <a:pt x="99462" y="43413"/>
                      <a:pt x="40830" y="124493"/>
                      <a:pt x="85725" y="57150"/>
                    </a:cubicBezTo>
                    <a:cubicBezTo>
                      <a:pt x="74660" y="12890"/>
                      <a:pt x="76200" y="32141"/>
                      <a:pt x="76200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/>
              <p:cNvSpPr/>
              <p:nvPr/>
            </p:nvSpPr>
            <p:spPr>
              <a:xfrm>
                <a:off x="1600200" y="647700"/>
                <a:ext cx="161925" cy="590550"/>
              </a:xfrm>
              <a:custGeom>
                <a:avLst/>
                <a:gdLst>
                  <a:gd name="connsiteX0" fmla="*/ 85725 w 161925"/>
                  <a:gd name="connsiteY0" fmla="*/ 590550 h 590550"/>
                  <a:gd name="connsiteX1" fmla="*/ 142875 w 161925"/>
                  <a:gd name="connsiteY1" fmla="*/ 504825 h 590550"/>
                  <a:gd name="connsiteX2" fmla="*/ 161925 w 161925"/>
                  <a:gd name="connsiteY2" fmla="*/ 447675 h 590550"/>
                  <a:gd name="connsiteX3" fmla="*/ 152400 w 161925"/>
                  <a:gd name="connsiteY3" fmla="*/ 304800 h 590550"/>
                  <a:gd name="connsiteX4" fmla="*/ 133350 w 161925"/>
                  <a:gd name="connsiteY4" fmla="*/ 276225 h 590550"/>
                  <a:gd name="connsiteX5" fmla="*/ 123825 w 161925"/>
                  <a:gd name="connsiteY5" fmla="*/ 228600 h 590550"/>
                  <a:gd name="connsiteX6" fmla="*/ 66675 w 161925"/>
                  <a:gd name="connsiteY6" fmla="*/ 133350 h 590550"/>
                  <a:gd name="connsiteX7" fmla="*/ 38100 w 161925"/>
                  <a:gd name="connsiteY7" fmla="*/ 76200 h 590550"/>
                  <a:gd name="connsiteX8" fmla="*/ 0 w 161925"/>
                  <a:gd name="connsiteY8" fmla="*/ 19050 h 590550"/>
                  <a:gd name="connsiteX9" fmla="*/ 28575 w 161925"/>
                  <a:gd name="connsiteY9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925" h="590550">
                    <a:moveTo>
                      <a:pt x="85725" y="590550"/>
                    </a:moveTo>
                    <a:cubicBezTo>
                      <a:pt x="149942" y="526333"/>
                      <a:pt x="123628" y="568982"/>
                      <a:pt x="142875" y="504825"/>
                    </a:cubicBezTo>
                    <a:cubicBezTo>
                      <a:pt x="148645" y="485591"/>
                      <a:pt x="161925" y="447675"/>
                      <a:pt x="161925" y="447675"/>
                    </a:cubicBezTo>
                    <a:cubicBezTo>
                      <a:pt x="158750" y="400050"/>
                      <a:pt x="160247" y="351881"/>
                      <a:pt x="152400" y="304800"/>
                    </a:cubicBezTo>
                    <a:cubicBezTo>
                      <a:pt x="150518" y="293508"/>
                      <a:pt x="137370" y="286944"/>
                      <a:pt x="133350" y="276225"/>
                    </a:cubicBezTo>
                    <a:cubicBezTo>
                      <a:pt x="127666" y="261066"/>
                      <a:pt x="128945" y="243959"/>
                      <a:pt x="123825" y="228600"/>
                    </a:cubicBezTo>
                    <a:cubicBezTo>
                      <a:pt x="114062" y="199311"/>
                      <a:pt x="81166" y="155087"/>
                      <a:pt x="66675" y="133350"/>
                    </a:cubicBezTo>
                    <a:cubicBezTo>
                      <a:pt x="-17895" y="6495"/>
                      <a:pt x="103825" y="194506"/>
                      <a:pt x="38100" y="76200"/>
                    </a:cubicBezTo>
                    <a:cubicBezTo>
                      <a:pt x="26981" y="56186"/>
                      <a:pt x="0" y="19050"/>
                      <a:pt x="0" y="19050"/>
                    </a:cubicBezTo>
                    <a:lnTo>
                      <a:pt x="285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175"/>
              <p:cNvSpPr/>
              <p:nvPr/>
            </p:nvSpPr>
            <p:spPr>
              <a:xfrm>
                <a:off x="1456629" y="619125"/>
                <a:ext cx="255224" cy="638175"/>
              </a:xfrm>
              <a:custGeom>
                <a:avLst/>
                <a:gdLst>
                  <a:gd name="connsiteX0" fmla="*/ 210246 w 255224"/>
                  <a:gd name="connsiteY0" fmla="*/ 638175 h 638175"/>
                  <a:gd name="connsiteX1" fmla="*/ 238821 w 255224"/>
                  <a:gd name="connsiteY1" fmla="*/ 381000 h 638175"/>
                  <a:gd name="connsiteX2" fmla="*/ 210246 w 255224"/>
                  <a:gd name="connsiteY2" fmla="*/ 352425 h 638175"/>
                  <a:gd name="connsiteX3" fmla="*/ 181671 w 255224"/>
                  <a:gd name="connsiteY3" fmla="*/ 295275 h 638175"/>
                  <a:gd name="connsiteX4" fmla="*/ 162621 w 255224"/>
                  <a:gd name="connsiteY4" fmla="*/ 257175 h 638175"/>
                  <a:gd name="connsiteX5" fmla="*/ 134046 w 255224"/>
                  <a:gd name="connsiteY5" fmla="*/ 190500 h 638175"/>
                  <a:gd name="connsiteX6" fmla="*/ 95946 w 255224"/>
                  <a:gd name="connsiteY6" fmla="*/ 133350 h 638175"/>
                  <a:gd name="connsiteX7" fmla="*/ 29271 w 255224"/>
                  <a:gd name="connsiteY7" fmla="*/ 85725 h 638175"/>
                  <a:gd name="connsiteX8" fmla="*/ 696 w 255224"/>
                  <a:gd name="connsiteY8" fmla="*/ 28575 h 638175"/>
                  <a:gd name="connsiteX9" fmla="*/ 696 w 255224"/>
                  <a:gd name="connsiteY9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224" h="638175">
                    <a:moveTo>
                      <a:pt x="210246" y="638175"/>
                    </a:moveTo>
                    <a:cubicBezTo>
                      <a:pt x="256756" y="521900"/>
                      <a:pt x="268807" y="530930"/>
                      <a:pt x="238821" y="381000"/>
                    </a:cubicBezTo>
                    <a:cubicBezTo>
                      <a:pt x="236179" y="367791"/>
                      <a:pt x="218870" y="362773"/>
                      <a:pt x="210246" y="352425"/>
                    </a:cubicBezTo>
                    <a:cubicBezTo>
                      <a:pt x="183327" y="320123"/>
                      <a:pt x="196833" y="330652"/>
                      <a:pt x="181671" y="295275"/>
                    </a:cubicBezTo>
                    <a:cubicBezTo>
                      <a:pt x="176078" y="282224"/>
                      <a:pt x="168214" y="270226"/>
                      <a:pt x="162621" y="257175"/>
                    </a:cubicBezTo>
                    <a:cubicBezTo>
                      <a:pt x="142913" y="211191"/>
                      <a:pt x="165636" y="243151"/>
                      <a:pt x="134046" y="190500"/>
                    </a:cubicBezTo>
                    <a:cubicBezTo>
                      <a:pt x="122266" y="170867"/>
                      <a:pt x="114996" y="146050"/>
                      <a:pt x="95946" y="133350"/>
                    </a:cubicBezTo>
                    <a:cubicBezTo>
                      <a:pt x="79721" y="122533"/>
                      <a:pt x="41086" y="97540"/>
                      <a:pt x="29271" y="85725"/>
                    </a:cubicBezTo>
                    <a:cubicBezTo>
                      <a:pt x="16106" y="72560"/>
                      <a:pt x="3795" y="47168"/>
                      <a:pt x="696" y="28575"/>
                    </a:cubicBezTo>
                    <a:cubicBezTo>
                      <a:pt x="-870" y="19180"/>
                      <a:pt x="696" y="9525"/>
                      <a:pt x="696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1676400" y="828675"/>
                <a:ext cx="133350" cy="409575"/>
              </a:xfrm>
              <a:custGeom>
                <a:avLst/>
                <a:gdLst>
                  <a:gd name="connsiteX0" fmla="*/ 0 w 133350"/>
                  <a:gd name="connsiteY0" fmla="*/ 409575 h 409575"/>
                  <a:gd name="connsiteX1" fmla="*/ 95250 w 133350"/>
                  <a:gd name="connsiteY1" fmla="*/ 333375 h 409575"/>
                  <a:gd name="connsiteX2" fmla="*/ 133350 w 133350"/>
                  <a:gd name="connsiteY2" fmla="*/ 276225 h 409575"/>
                  <a:gd name="connsiteX3" fmla="*/ 123825 w 133350"/>
                  <a:gd name="connsiteY3" fmla="*/ 190500 h 409575"/>
                  <a:gd name="connsiteX4" fmla="*/ 95250 w 133350"/>
                  <a:gd name="connsiteY4" fmla="*/ 171450 h 409575"/>
                  <a:gd name="connsiteX5" fmla="*/ 85725 w 133350"/>
                  <a:gd name="connsiteY5" fmla="*/ 123825 h 409575"/>
                  <a:gd name="connsiteX6" fmla="*/ 66675 w 133350"/>
                  <a:gd name="connsiteY6" fmla="*/ 95250 h 409575"/>
                  <a:gd name="connsiteX7" fmla="*/ 57150 w 133350"/>
                  <a:gd name="connsiteY7" fmla="*/ 66675 h 409575"/>
                  <a:gd name="connsiteX8" fmla="*/ 66675 w 133350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409575">
                    <a:moveTo>
                      <a:pt x="0" y="409575"/>
                    </a:moveTo>
                    <a:cubicBezTo>
                      <a:pt x="42434" y="381285"/>
                      <a:pt x="64227" y="372153"/>
                      <a:pt x="95250" y="333375"/>
                    </a:cubicBezTo>
                    <a:cubicBezTo>
                      <a:pt x="109553" y="315497"/>
                      <a:pt x="133350" y="276225"/>
                      <a:pt x="133350" y="276225"/>
                    </a:cubicBezTo>
                    <a:cubicBezTo>
                      <a:pt x="130175" y="247650"/>
                      <a:pt x="133650" y="217520"/>
                      <a:pt x="123825" y="190500"/>
                    </a:cubicBezTo>
                    <a:cubicBezTo>
                      <a:pt x="119913" y="179742"/>
                      <a:pt x="100930" y="181389"/>
                      <a:pt x="95250" y="171450"/>
                    </a:cubicBezTo>
                    <a:cubicBezTo>
                      <a:pt x="87218" y="157394"/>
                      <a:pt x="91409" y="138984"/>
                      <a:pt x="85725" y="123825"/>
                    </a:cubicBezTo>
                    <a:cubicBezTo>
                      <a:pt x="81705" y="113106"/>
                      <a:pt x="71795" y="105489"/>
                      <a:pt x="66675" y="95250"/>
                    </a:cubicBezTo>
                    <a:cubicBezTo>
                      <a:pt x="62185" y="86270"/>
                      <a:pt x="60325" y="76200"/>
                      <a:pt x="57150" y="66675"/>
                    </a:cubicBezTo>
                    <a:lnTo>
                      <a:pt x="666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3801054" y="2090676"/>
              <a:ext cx="200721" cy="242888"/>
              <a:chOff x="1456629" y="619125"/>
              <a:chExt cx="353121" cy="657225"/>
            </a:xfrm>
          </p:grpSpPr>
          <p:sp>
            <p:nvSpPr>
              <p:cNvPr id="179" name="Freeform 178"/>
              <p:cNvSpPr/>
              <p:nvPr/>
            </p:nvSpPr>
            <p:spPr>
              <a:xfrm>
                <a:off x="1513677" y="857250"/>
                <a:ext cx="143673" cy="419100"/>
              </a:xfrm>
              <a:custGeom>
                <a:avLst/>
                <a:gdLst>
                  <a:gd name="connsiteX0" fmla="*/ 143673 w 143673"/>
                  <a:gd name="connsiteY0" fmla="*/ 419100 h 419100"/>
                  <a:gd name="connsiteX1" fmla="*/ 124623 w 143673"/>
                  <a:gd name="connsiteY1" fmla="*/ 371475 h 419100"/>
                  <a:gd name="connsiteX2" fmla="*/ 96048 w 143673"/>
                  <a:gd name="connsiteY2" fmla="*/ 342900 h 419100"/>
                  <a:gd name="connsiteX3" fmla="*/ 57948 w 143673"/>
                  <a:gd name="connsiteY3" fmla="*/ 285750 h 419100"/>
                  <a:gd name="connsiteX4" fmla="*/ 38898 w 143673"/>
                  <a:gd name="connsiteY4" fmla="*/ 257175 h 419100"/>
                  <a:gd name="connsiteX5" fmla="*/ 29373 w 143673"/>
                  <a:gd name="connsiteY5" fmla="*/ 228600 h 419100"/>
                  <a:gd name="connsiteX6" fmla="*/ 19848 w 143673"/>
                  <a:gd name="connsiteY6" fmla="*/ 104775 h 419100"/>
                  <a:gd name="connsiteX7" fmla="*/ 10323 w 143673"/>
                  <a:gd name="connsiteY7" fmla="*/ 66675 h 419100"/>
                  <a:gd name="connsiteX8" fmla="*/ 798 w 143673"/>
                  <a:gd name="connsiteY8" fmla="*/ 38100 h 419100"/>
                  <a:gd name="connsiteX9" fmla="*/ 798 w 143673"/>
                  <a:gd name="connsiteY9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73" h="419100">
                    <a:moveTo>
                      <a:pt x="143673" y="419100"/>
                    </a:moveTo>
                    <a:cubicBezTo>
                      <a:pt x="137323" y="403225"/>
                      <a:pt x="133685" y="385974"/>
                      <a:pt x="124623" y="371475"/>
                    </a:cubicBezTo>
                    <a:cubicBezTo>
                      <a:pt x="117484" y="360052"/>
                      <a:pt x="104318" y="353533"/>
                      <a:pt x="96048" y="342900"/>
                    </a:cubicBezTo>
                    <a:cubicBezTo>
                      <a:pt x="81992" y="324828"/>
                      <a:pt x="70648" y="304800"/>
                      <a:pt x="57948" y="285750"/>
                    </a:cubicBezTo>
                    <a:cubicBezTo>
                      <a:pt x="51598" y="276225"/>
                      <a:pt x="42518" y="268035"/>
                      <a:pt x="38898" y="257175"/>
                    </a:cubicBezTo>
                    <a:lnTo>
                      <a:pt x="29373" y="228600"/>
                    </a:lnTo>
                    <a:cubicBezTo>
                      <a:pt x="26198" y="187325"/>
                      <a:pt x="24685" y="145888"/>
                      <a:pt x="19848" y="104775"/>
                    </a:cubicBezTo>
                    <a:cubicBezTo>
                      <a:pt x="18318" y="91774"/>
                      <a:pt x="13919" y="79262"/>
                      <a:pt x="10323" y="66675"/>
                    </a:cubicBezTo>
                    <a:cubicBezTo>
                      <a:pt x="7565" y="57021"/>
                      <a:pt x="2218" y="48039"/>
                      <a:pt x="798" y="38100"/>
                    </a:cubicBezTo>
                    <a:cubicBezTo>
                      <a:pt x="-998" y="25528"/>
                      <a:pt x="798" y="12700"/>
                      <a:pt x="798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1571625" y="847725"/>
                <a:ext cx="85725" cy="409575"/>
              </a:xfrm>
              <a:custGeom>
                <a:avLst/>
                <a:gdLst>
                  <a:gd name="connsiteX0" fmla="*/ 76200 w 85725"/>
                  <a:gd name="connsiteY0" fmla="*/ 409575 h 409575"/>
                  <a:gd name="connsiteX1" fmla="*/ 66675 w 85725"/>
                  <a:gd name="connsiteY1" fmla="*/ 333375 h 409575"/>
                  <a:gd name="connsiteX2" fmla="*/ 57150 w 85725"/>
                  <a:gd name="connsiteY2" fmla="*/ 304800 h 409575"/>
                  <a:gd name="connsiteX3" fmla="*/ 76200 w 85725"/>
                  <a:gd name="connsiteY3" fmla="*/ 219075 h 409575"/>
                  <a:gd name="connsiteX4" fmla="*/ 57150 w 85725"/>
                  <a:gd name="connsiteY4" fmla="*/ 190500 h 409575"/>
                  <a:gd name="connsiteX5" fmla="*/ 0 w 85725"/>
                  <a:gd name="connsiteY5" fmla="*/ 171450 h 409575"/>
                  <a:gd name="connsiteX6" fmla="*/ 28575 w 85725"/>
                  <a:gd name="connsiteY6" fmla="*/ 114300 h 409575"/>
                  <a:gd name="connsiteX7" fmla="*/ 85725 w 85725"/>
                  <a:gd name="connsiteY7" fmla="*/ 57150 h 409575"/>
                  <a:gd name="connsiteX8" fmla="*/ 76200 w 85725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409575">
                    <a:moveTo>
                      <a:pt x="76200" y="409575"/>
                    </a:moveTo>
                    <a:cubicBezTo>
                      <a:pt x="73025" y="384175"/>
                      <a:pt x="71254" y="358560"/>
                      <a:pt x="66675" y="333375"/>
                    </a:cubicBezTo>
                    <a:cubicBezTo>
                      <a:pt x="64879" y="323497"/>
                      <a:pt x="57150" y="314840"/>
                      <a:pt x="57150" y="304800"/>
                    </a:cubicBezTo>
                    <a:cubicBezTo>
                      <a:pt x="57150" y="271273"/>
                      <a:pt x="66378" y="248542"/>
                      <a:pt x="76200" y="219075"/>
                    </a:cubicBezTo>
                    <a:cubicBezTo>
                      <a:pt x="69850" y="209550"/>
                      <a:pt x="66858" y="196567"/>
                      <a:pt x="57150" y="190500"/>
                    </a:cubicBezTo>
                    <a:cubicBezTo>
                      <a:pt x="40122" y="179857"/>
                      <a:pt x="0" y="171450"/>
                      <a:pt x="0" y="171450"/>
                    </a:cubicBezTo>
                    <a:cubicBezTo>
                      <a:pt x="7747" y="148209"/>
                      <a:pt x="10111" y="132764"/>
                      <a:pt x="28575" y="114300"/>
                    </a:cubicBezTo>
                    <a:cubicBezTo>
                      <a:pt x="99462" y="43413"/>
                      <a:pt x="40830" y="124493"/>
                      <a:pt x="85725" y="57150"/>
                    </a:cubicBezTo>
                    <a:cubicBezTo>
                      <a:pt x="74660" y="12890"/>
                      <a:pt x="76200" y="32141"/>
                      <a:pt x="76200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 180"/>
              <p:cNvSpPr/>
              <p:nvPr/>
            </p:nvSpPr>
            <p:spPr>
              <a:xfrm>
                <a:off x="1600200" y="647700"/>
                <a:ext cx="161925" cy="590550"/>
              </a:xfrm>
              <a:custGeom>
                <a:avLst/>
                <a:gdLst>
                  <a:gd name="connsiteX0" fmla="*/ 85725 w 161925"/>
                  <a:gd name="connsiteY0" fmla="*/ 590550 h 590550"/>
                  <a:gd name="connsiteX1" fmla="*/ 142875 w 161925"/>
                  <a:gd name="connsiteY1" fmla="*/ 504825 h 590550"/>
                  <a:gd name="connsiteX2" fmla="*/ 161925 w 161925"/>
                  <a:gd name="connsiteY2" fmla="*/ 447675 h 590550"/>
                  <a:gd name="connsiteX3" fmla="*/ 152400 w 161925"/>
                  <a:gd name="connsiteY3" fmla="*/ 304800 h 590550"/>
                  <a:gd name="connsiteX4" fmla="*/ 133350 w 161925"/>
                  <a:gd name="connsiteY4" fmla="*/ 276225 h 590550"/>
                  <a:gd name="connsiteX5" fmla="*/ 123825 w 161925"/>
                  <a:gd name="connsiteY5" fmla="*/ 228600 h 590550"/>
                  <a:gd name="connsiteX6" fmla="*/ 66675 w 161925"/>
                  <a:gd name="connsiteY6" fmla="*/ 133350 h 590550"/>
                  <a:gd name="connsiteX7" fmla="*/ 38100 w 161925"/>
                  <a:gd name="connsiteY7" fmla="*/ 76200 h 590550"/>
                  <a:gd name="connsiteX8" fmla="*/ 0 w 161925"/>
                  <a:gd name="connsiteY8" fmla="*/ 19050 h 590550"/>
                  <a:gd name="connsiteX9" fmla="*/ 28575 w 161925"/>
                  <a:gd name="connsiteY9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925" h="590550">
                    <a:moveTo>
                      <a:pt x="85725" y="590550"/>
                    </a:moveTo>
                    <a:cubicBezTo>
                      <a:pt x="149942" y="526333"/>
                      <a:pt x="123628" y="568982"/>
                      <a:pt x="142875" y="504825"/>
                    </a:cubicBezTo>
                    <a:cubicBezTo>
                      <a:pt x="148645" y="485591"/>
                      <a:pt x="161925" y="447675"/>
                      <a:pt x="161925" y="447675"/>
                    </a:cubicBezTo>
                    <a:cubicBezTo>
                      <a:pt x="158750" y="400050"/>
                      <a:pt x="160247" y="351881"/>
                      <a:pt x="152400" y="304800"/>
                    </a:cubicBezTo>
                    <a:cubicBezTo>
                      <a:pt x="150518" y="293508"/>
                      <a:pt x="137370" y="286944"/>
                      <a:pt x="133350" y="276225"/>
                    </a:cubicBezTo>
                    <a:cubicBezTo>
                      <a:pt x="127666" y="261066"/>
                      <a:pt x="128945" y="243959"/>
                      <a:pt x="123825" y="228600"/>
                    </a:cubicBezTo>
                    <a:cubicBezTo>
                      <a:pt x="114062" y="199311"/>
                      <a:pt x="81166" y="155087"/>
                      <a:pt x="66675" y="133350"/>
                    </a:cubicBezTo>
                    <a:cubicBezTo>
                      <a:pt x="-17895" y="6495"/>
                      <a:pt x="103825" y="194506"/>
                      <a:pt x="38100" y="76200"/>
                    </a:cubicBezTo>
                    <a:cubicBezTo>
                      <a:pt x="26981" y="56186"/>
                      <a:pt x="0" y="19050"/>
                      <a:pt x="0" y="19050"/>
                    </a:cubicBezTo>
                    <a:lnTo>
                      <a:pt x="285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1456629" y="619125"/>
                <a:ext cx="255224" cy="638175"/>
              </a:xfrm>
              <a:custGeom>
                <a:avLst/>
                <a:gdLst>
                  <a:gd name="connsiteX0" fmla="*/ 210246 w 255224"/>
                  <a:gd name="connsiteY0" fmla="*/ 638175 h 638175"/>
                  <a:gd name="connsiteX1" fmla="*/ 238821 w 255224"/>
                  <a:gd name="connsiteY1" fmla="*/ 381000 h 638175"/>
                  <a:gd name="connsiteX2" fmla="*/ 210246 w 255224"/>
                  <a:gd name="connsiteY2" fmla="*/ 352425 h 638175"/>
                  <a:gd name="connsiteX3" fmla="*/ 181671 w 255224"/>
                  <a:gd name="connsiteY3" fmla="*/ 295275 h 638175"/>
                  <a:gd name="connsiteX4" fmla="*/ 162621 w 255224"/>
                  <a:gd name="connsiteY4" fmla="*/ 257175 h 638175"/>
                  <a:gd name="connsiteX5" fmla="*/ 134046 w 255224"/>
                  <a:gd name="connsiteY5" fmla="*/ 190500 h 638175"/>
                  <a:gd name="connsiteX6" fmla="*/ 95946 w 255224"/>
                  <a:gd name="connsiteY6" fmla="*/ 133350 h 638175"/>
                  <a:gd name="connsiteX7" fmla="*/ 29271 w 255224"/>
                  <a:gd name="connsiteY7" fmla="*/ 85725 h 638175"/>
                  <a:gd name="connsiteX8" fmla="*/ 696 w 255224"/>
                  <a:gd name="connsiteY8" fmla="*/ 28575 h 638175"/>
                  <a:gd name="connsiteX9" fmla="*/ 696 w 255224"/>
                  <a:gd name="connsiteY9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224" h="638175">
                    <a:moveTo>
                      <a:pt x="210246" y="638175"/>
                    </a:moveTo>
                    <a:cubicBezTo>
                      <a:pt x="256756" y="521900"/>
                      <a:pt x="268807" y="530930"/>
                      <a:pt x="238821" y="381000"/>
                    </a:cubicBezTo>
                    <a:cubicBezTo>
                      <a:pt x="236179" y="367791"/>
                      <a:pt x="218870" y="362773"/>
                      <a:pt x="210246" y="352425"/>
                    </a:cubicBezTo>
                    <a:cubicBezTo>
                      <a:pt x="183327" y="320123"/>
                      <a:pt x="196833" y="330652"/>
                      <a:pt x="181671" y="295275"/>
                    </a:cubicBezTo>
                    <a:cubicBezTo>
                      <a:pt x="176078" y="282224"/>
                      <a:pt x="168214" y="270226"/>
                      <a:pt x="162621" y="257175"/>
                    </a:cubicBezTo>
                    <a:cubicBezTo>
                      <a:pt x="142913" y="211191"/>
                      <a:pt x="165636" y="243151"/>
                      <a:pt x="134046" y="190500"/>
                    </a:cubicBezTo>
                    <a:cubicBezTo>
                      <a:pt x="122266" y="170867"/>
                      <a:pt x="114996" y="146050"/>
                      <a:pt x="95946" y="133350"/>
                    </a:cubicBezTo>
                    <a:cubicBezTo>
                      <a:pt x="79721" y="122533"/>
                      <a:pt x="41086" y="97540"/>
                      <a:pt x="29271" y="85725"/>
                    </a:cubicBezTo>
                    <a:cubicBezTo>
                      <a:pt x="16106" y="72560"/>
                      <a:pt x="3795" y="47168"/>
                      <a:pt x="696" y="28575"/>
                    </a:cubicBezTo>
                    <a:cubicBezTo>
                      <a:pt x="-870" y="19180"/>
                      <a:pt x="696" y="9525"/>
                      <a:pt x="696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1676400" y="828675"/>
                <a:ext cx="133350" cy="409575"/>
              </a:xfrm>
              <a:custGeom>
                <a:avLst/>
                <a:gdLst>
                  <a:gd name="connsiteX0" fmla="*/ 0 w 133350"/>
                  <a:gd name="connsiteY0" fmla="*/ 409575 h 409575"/>
                  <a:gd name="connsiteX1" fmla="*/ 95250 w 133350"/>
                  <a:gd name="connsiteY1" fmla="*/ 333375 h 409575"/>
                  <a:gd name="connsiteX2" fmla="*/ 133350 w 133350"/>
                  <a:gd name="connsiteY2" fmla="*/ 276225 h 409575"/>
                  <a:gd name="connsiteX3" fmla="*/ 123825 w 133350"/>
                  <a:gd name="connsiteY3" fmla="*/ 190500 h 409575"/>
                  <a:gd name="connsiteX4" fmla="*/ 95250 w 133350"/>
                  <a:gd name="connsiteY4" fmla="*/ 171450 h 409575"/>
                  <a:gd name="connsiteX5" fmla="*/ 85725 w 133350"/>
                  <a:gd name="connsiteY5" fmla="*/ 123825 h 409575"/>
                  <a:gd name="connsiteX6" fmla="*/ 66675 w 133350"/>
                  <a:gd name="connsiteY6" fmla="*/ 95250 h 409575"/>
                  <a:gd name="connsiteX7" fmla="*/ 57150 w 133350"/>
                  <a:gd name="connsiteY7" fmla="*/ 66675 h 409575"/>
                  <a:gd name="connsiteX8" fmla="*/ 66675 w 133350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409575">
                    <a:moveTo>
                      <a:pt x="0" y="409575"/>
                    </a:moveTo>
                    <a:cubicBezTo>
                      <a:pt x="42434" y="381285"/>
                      <a:pt x="64227" y="372153"/>
                      <a:pt x="95250" y="333375"/>
                    </a:cubicBezTo>
                    <a:cubicBezTo>
                      <a:pt x="109553" y="315497"/>
                      <a:pt x="133350" y="276225"/>
                      <a:pt x="133350" y="276225"/>
                    </a:cubicBezTo>
                    <a:cubicBezTo>
                      <a:pt x="130175" y="247650"/>
                      <a:pt x="133650" y="217520"/>
                      <a:pt x="123825" y="190500"/>
                    </a:cubicBezTo>
                    <a:cubicBezTo>
                      <a:pt x="119913" y="179742"/>
                      <a:pt x="100930" y="181389"/>
                      <a:pt x="95250" y="171450"/>
                    </a:cubicBezTo>
                    <a:cubicBezTo>
                      <a:pt x="87218" y="157394"/>
                      <a:pt x="91409" y="138984"/>
                      <a:pt x="85725" y="123825"/>
                    </a:cubicBezTo>
                    <a:cubicBezTo>
                      <a:pt x="81705" y="113106"/>
                      <a:pt x="71795" y="105489"/>
                      <a:pt x="66675" y="95250"/>
                    </a:cubicBezTo>
                    <a:cubicBezTo>
                      <a:pt x="62185" y="86270"/>
                      <a:pt x="60325" y="76200"/>
                      <a:pt x="57150" y="66675"/>
                    </a:cubicBezTo>
                    <a:lnTo>
                      <a:pt x="666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5600442" y="1700285"/>
              <a:ext cx="200721" cy="242888"/>
              <a:chOff x="1456629" y="619125"/>
              <a:chExt cx="353121" cy="657225"/>
            </a:xfrm>
          </p:grpSpPr>
          <p:sp>
            <p:nvSpPr>
              <p:cNvPr id="185" name="Freeform 184"/>
              <p:cNvSpPr/>
              <p:nvPr/>
            </p:nvSpPr>
            <p:spPr>
              <a:xfrm>
                <a:off x="1513677" y="857250"/>
                <a:ext cx="143673" cy="419100"/>
              </a:xfrm>
              <a:custGeom>
                <a:avLst/>
                <a:gdLst>
                  <a:gd name="connsiteX0" fmla="*/ 143673 w 143673"/>
                  <a:gd name="connsiteY0" fmla="*/ 419100 h 419100"/>
                  <a:gd name="connsiteX1" fmla="*/ 124623 w 143673"/>
                  <a:gd name="connsiteY1" fmla="*/ 371475 h 419100"/>
                  <a:gd name="connsiteX2" fmla="*/ 96048 w 143673"/>
                  <a:gd name="connsiteY2" fmla="*/ 342900 h 419100"/>
                  <a:gd name="connsiteX3" fmla="*/ 57948 w 143673"/>
                  <a:gd name="connsiteY3" fmla="*/ 285750 h 419100"/>
                  <a:gd name="connsiteX4" fmla="*/ 38898 w 143673"/>
                  <a:gd name="connsiteY4" fmla="*/ 257175 h 419100"/>
                  <a:gd name="connsiteX5" fmla="*/ 29373 w 143673"/>
                  <a:gd name="connsiteY5" fmla="*/ 228600 h 419100"/>
                  <a:gd name="connsiteX6" fmla="*/ 19848 w 143673"/>
                  <a:gd name="connsiteY6" fmla="*/ 104775 h 419100"/>
                  <a:gd name="connsiteX7" fmla="*/ 10323 w 143673"/>
                  <a:gd name="connsiteY7" fmla="*/ 66675 h 419100"/>
                  <a:gd name="connsiteX8" fmla="*/ 798 w 143673"/>
                  <a:gd name="connsiteY8" fmla="*/ 38100 h 419100"/>
                  <a:gd name="connsiteX9" fmla="*/ 798 w 143673"/>
                  <a:gd name="connsiteY9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73" h="419100">
                    <a:moveTo>
                      <a:pt x="143673" y="419100"/>
                    </a:moveTo>
                    <a:cubicBezTo>
                      <a:pt x="137323" y="403225"/>
                      <a:pt x="133685" y="385974"/>
                      <a:pt x="124623" y="371475"/>
                    </a:cubicBezTo>
                    <a:cubicBezTo>
                      <a:pt x="117484" y="360052"/>
                      <a:pt x="104318" y="353533"/>
                      <a:pt x="96048" y="342900"/>
                    </a:cubicBezTo>
                    <a:cubicBezTo>
                      <a:pt x="81992" y="324828"/>
                      <a:pt x="70648" y="304800"/>
                      <a:pt x="57948" y="285750"/>
                    </a:cubicBezTo>
                    <a:cubicBezTo>
                      <a:pt x="51598" y="276225"/>
                      <a:pt x="42518" y="268035"/>
                      <a:pt x="38898" y="257175"/>
                    </a:cubicBezTo>
                    <a:lnTo>
                      <a:pt x="29373" y="228600"/>
                    </a:lnTo>
                    <a:cubicBezTo>
                      <a:pt x="26198" y="187325"/>
                      <a:pt x="24685" y="145888"/>
                      <a:pt x="19848" y="104775"/>
                    </a:cubicBezTo>
                    <a:cubicBezTo>
                      <a:pt x="18318" y="91774"/>
                      <a:pt x="13919" y="79262"/>
                      <a:pt x="10323" y="66675"/>
                    </a:cubicBezTo>
                    <a:cubicBezTo>
                      <a:pt x="7565" y="57021"/>
                      <a:pt x="2218" y="48039"/>
                      <a:pt x="798" y="38100"/>
                    </a:cubicBezTo>
                    <a:cubicBezTo>
                      <a:pt x="-998" y="25528"/>
                      <a:pt x="798" y="12700"/>
                      <a:pt x="798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1571625" y="847725"/>
                <a:ext cx="85725" cy="409575"/>
              </a:xfrm>
              <a:custGeom>
                <a:avLst/>
                <a:gdLst>
                  <a:gd name="connsiteX0" fmla="*/ 76200 w 85725"/>
                  <a:gd name="connsiteY0" fmla="*/ 409575 h 409575"/>
                  <a:gd name="connsiteX1" fmla="*/ 66675 w 85725"/>
                  <a:gd name="connsiteY1" fmla="*/ 333375 h 409575"/>
                  <a:gd name="connsiteX2" fmla="*/ 57150 w 85725"/>
                  <a:gd name="connsiteY2" fmla="*/ 304800 h 409575"/>
                  <a:gd name="connsiteX3" fmla="*/ 76200 w 85725"/>
                  <a:gd name="connsiteY3" fmla="*/ 219075 h 409575"/>
                  <a:gd name="connsiteX4" fmla="*/ 57150 w 85725"/>
                  <a:gd name="connsiteY4" fmla="*/ 190500 h 409575"/>
                  <a:gd name="connsiteX5" fmla="*/ 0 w 85725"/>
                  <a:gd name="connsiteY5" fmla="*/ 171450 h 409575"/>
                  <a:gd name="connsiteX6" fmla="*/ 28575 w 85725"/>
                  <a:gd name="connsiteY6" fmla="*/ 114300 h 409575"/>
                  <a:gd name="connsiteX7" fmla="*/ 85725 w 85725"/>
                  <a:gd name="connsiteY7" fmla="*/ 57150 h 409575"/>
                  <a:gd name="connsiteX8" fmla="*/ 76200 w 85725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409575">
                    <a:moveTo>
                      <a:pt x="76200" y="409575"/>
                    </a:moveTo>
                    <a:cubicBezTo>
                      <a:pt x="73025" y="384175"/>
                      <a:pt x="71254" y="358560"/>
                      <a:pt x="66675" y="333375"/>
                    </a:cubicBezTo>
                    <a:cubicBezTo>
                      <a:pt x="64879" y="323497"/>
                      <a:pt x="57150" y="314840"/>
                      <a:pt x="57150" y="304800"/>
                    </a:cubicBezTo>
                    <a:cubicBezTo>
                      <a:pt x="57150" y="271273"/>
                      <a:pt x="66378" y="248542"/>
                      <a:pt x="76200" y="219075"/>
                    </a:cubicBezTo>
                    <a:cubicBezTo>
                      <a:pt x="69850" y="209550"/>
                      <a:pt x="66858" y="196567"/>
                      <a:pt x="57150" y="190500"/>
                    </a:cubicBezTo>
                    <a:cubicBezTo>
                      <a:pt x="40122" y="179857"/>
                      <a:pt x="0" y="171450"/>
                      <a:pt x="0" y="171450"/>
                    </a:cubicBezTo>
                    <a:cubicBezTo>
                      <a:pt x="7747" y="148209"/>
                      <a:pt x="10111" y="132764"/>
                      <a:pt x="28575" y="114300"/>
                    </a:cubicBezTo>
                    <a:cubicBezTo>
                      <a:pt x="99462" y="43413"/>
                      <a:pt x="40830" y="124493"/>
                      <a:pt x="85725" y="57150"/>
                    </a:cubicBezTo>
                    <a:cubicBezTo>
                      <a:pt x="74660" y="12890"/>
                      <a:pt x="76200" y="32141"/>
                      <a:pt x="76200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 186"/>
              <p:cNvSpPr/>
              <p:nvPr/>
            </p:nvSpPr>
            <p:spPr>
              <a:xfrm>
                <a:off x="1600200" y="647700"/>
                <a:ext cx="161925" cy="590550"/>
              </a:xfrm>
              <a:custGeom>
                <a:avLst/>
                <a:gdLst>
                  <a:gd name="connsiteX0" fmla="*/ 85725 w 161925"/>
                  <a:gd name="connsiteY0" fmla="*/ 590550 h 590550"/>
                  <a:gd name="connsiteX1" fmla="*/ 142875 w 161925"/>
                  <a:gd name="connsiteY1" fmla="*/ 504825 h 590550"/>
                  <a:gd name="connsiteX2" fmla="*/ 161925 w 161925"/>
                  <a:gd name="connsiteY2" fmla="*/ 447675 h 590550"/>
                  <a:gd name="connsiteX3" fmla="*/ 152400 w 161925"/>
                  <a:gd name="connsiteY3" fmla="*/ 304800 h 590550"/>
                  <a:gd name="connsiteX4" fmla="*/ 133350 w 161925"/>
                  <a:gd name="connsiteY4" fmla="*/ 276225 h 590550"/>
                  <a:gd name="connsiteX5" fmla="*/ 123825 w 161925"/>
                  <a:gd name="connsiteY5" fmla="*/ 228600 h 590550"/>
                  <a:gd name="connsiteX6" fmla="*/ 66675 w 161925"/>
                  <a:gd name="connsiteY6" fmla="*/ 133350 h 590550"/>
                  <a:gd name="connsiteX7" fmla="*/ 38100 w 161925"/>
                  <a:gd name="connsiteY7" fmla="*/ 76200 h 590550"/>
                  <a:gd name="connsiteX8" fmla="*/ 0 w 161925"/>
                  <a:gd name="connsiteY8" fmla="*/ 19050 h 590550"/>
                  <a:gd name="connsiteX9" fmla="*/ 28575 w 161925"/>
                  <a:gd name="connsiteY9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925" h="590550">
                    <a:moveTo>
                      <a:pt x="85725" y="590550"/>
                    </a:moveTo>
                    <a:cubicBezTo>
                      <a:pt x="149942" y="526333"/>
                      <a:pt x="123628" y="568982"/>
                      <a:pt x="142875" y="504825"/>
                    </a:cubicBezTo>
                    <a:cubicBezTo>
                      <a:pt x="148645" y="485591"/>
                      <a:pt x="161925" y="447675"/>
                      <a:pt x="161925" y="447675"/>
                    </a:cubicBezTo>
                    <a:cubicBezTo>
                      <a:pt x="158750" y="400050"/>
                      <a:pt x="160247" y="351881"/>
                      <a:pt x="152400" y="304800"/>
                    </a:cubicBezTo>
                    <a:cubicBezTo>
                      <a:pt x="150518" y="293508"/>
                      <a:pt x="137370" y="286944"/>
                      <a:pt x="133350" y="276225"/>
                    </a:cubicBezTo>
                    <a:cubicBezTo>
                      <a:pt x="127666" y="261066"/>
                      <a:pt x="128945" y="243959"/>
                      <a:pt x="123825" y="228600"/>
                    </a:cubicBezTo>
                    <a:cubicBezTo>
                      <a:pt x="114062" y="199311"/>
                      <a:pt x="81166" y="155087"/>
                      <a:pt x="66675" y="133350"/>
                    </a:cubicBezTo>
                    <a:cubicBezTo>
                      <a:pt x="-17895" y="6495"/>
                      <a:pt x="103825" y="194506"/>
                      <a:pt x="38100" y="76200"/>
                    </a:cubicBezTo>
                    <a:cubicBezTo>
                      <a:pt x="26981" y="56186"/>
                      <a:pt x="0" y="19050"/>
                      <a:pt x="0" y="19050"/>
                    </a:cubicBezTo>
                    <a:lnTo>
                      <a:pt x="285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>
              <a:xfrm>
                <a:off x="1456629" y="619125"/>
                <a:ext cx="255224" cy="638175"/>
              </a:xfrm>
              <a:custGeom>
                <a:avLst/>
                <a:gdLst>
                  <a:gd name="connsiteX0" fmla="*/ 210246 w 255224"/>
                  <a:gd name="connsiteY0" fmla="*/ 638175 h 638175"/>
                  <a:gd name="connsiteX1" fmla="*/ 238821 w 255224"/>
                  <a:gd name="connsiteY1" fmla="*/ 381000 h 638175"/>
                  <a:gd name="connsiteX2" fmla="*/ 210246 w 255224"/>
                  <a:gd name="connsiteY2" fmla="*/ 352425 h 638175"/>
                  <a:gd name="connsiteX3" fmla="*/ 181671 w 255224"/>
                  <a:gd name="connsiteY3" fmla="*/ 295275 h 638175"/>
                  <a:gd name="connsiteX4" fmla="*/ 162621 w 255224"/>
                  <a:gd name="connsiteY4" fmla="*/ 257175 h 638175"/>
                  <a:gd name="connsiteX5" fmla="*/ 134046 w 255224"/>
                  <a:gd name="connsiteY5" fmla="*/ 190500 h 638175"/>
                  <a:gd name="connsiteX6" fmla="*/ 95946 w 255224"/>
                  <a:gd name="connsiteY6" fmla="*/ 133350 h 638175"/>
                  <a:gd name="connsiteX7" fmla="*/ 29271 w 255224"/>
                  <a:gd name="connsiteY7" fmla="*/ 85725 h 638175"/>
                  <a:gd name="connsiteX8" fmla="*/ 696 w 255224"/>
                  <a:gd name="connsiteY8" fmla="*/ 28575 h 638175"/>
                  <a:gd name="connsiteX9" fmla="*/ 696 w 255224"/>
                  <a:gd name="connsiteY9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224" h="638175">
                    <a:moveTo>
                      <a:pt x="210246" y="638175"/>
                    </a:moveTo>
                    <a:cubicBezTo>
                      <a:pt x="256756" y="521900"/>
                      <a:pt x="268807" y="530930"/>
                      <a:pt x="238821" y="381000"/>
                    </a:cubicBezTo>
                    <a:cubicBezTo>
                      <a:pt x="236179" y="367791"/>
                      <a:pt x="218870" y="362773"/>
                      <a:pt x="210246" y="352425"/>
                    </a:cubicBezTo>
                    <a:cubicBezTo>
                      <a:pt x="183327" y="320123"/>
                      <a:pt x="196833" y="330652"/>
                      <a:pt x="181671" y="295275"/>
                    </a:cubicBezTo>
                    <a:cubicBezTo>
                      <a:pt x="176078" y="282224"/>
                      <a:pt x="168214" y="270226"/>
                      <a:pt x="162621" y="257175"/>
                    </a:cubicBezTo>
                    <a:cubicBezTo>
                      <a:pt x="142913" y="211191"/>
                      <a:pt x="165636" y="243151"/>
                      <a:pt x="134046" y="190500"/>
                    </a:cubicBezTo>
                    <a:cubicBezTo>
                      <a:pt x="122266" y="170867"/>
                      <a:pt x="114996" y="146050"/>
                      <a:pt x="95946" y="133350"/>
                    </a:cubicBezTo>
                    <a:cubicBezTo>
                      <a:pt x="79721" y="122533"/>
                      <a:pt x="41086" y="97540"/>
                      <a:pt x="29271" y="85725"/>
                    </a:cubicBezTo>
                    <a:cubicBezTo>
                      <a:pt x="16106" y="72560"/>
                      <a:pt x="3795" y="47168"/>
                      <a:pt x="696" y="28575"/>
                    </a:cubicBezTo>
                    <a:cubicBezTo>
                      <a:pt x="-870" y="19180"/>
                      <a:pt x="696" y="9525"/>
                      <a:pt x="696" y="0"/>
                    </a:cubicBez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1676400" y="828675"/>
                <a:ext cx="133350" cy="409575"/>
              </a:xfrm>
              <a:custGeom>
                <a:avLst/>
                <a:gdLst>
                  <a:gd name="connsiteX0" fmla="*/ 0 w 133350"/>
                  <a:gd name="connsiteY0" fmla="*/ 409575 h 409575"/>
                  <a:gd name="connsiteX1" fmla="*/ 95250 w 133350"/>
                  <a:gd name="connsiteY1" fmla="*/ 333375 h 409575"/>
                  <a:gd name="connsiteX2" fmla="*/ 133350 w 133350"/>
                  <a:gd name="connsiteY2" fmla="*/ 276225 h 409575"/>
                  <a:gd name="connsiteX3" fmla="*/ 123825 w 133350"/>
                  <a:gd name="connsiteY3" fmla="*/ 190500 h 409575"/>
                  <a:gd name="connsiteX4" fmla="*/ 95250 w 133350"/>
                  <a:gd name="connsiteY4" fmla="*/ 171450 h 409575"/>
                  <a:gd name="connsiteX5" fmla="*/ 85725 w 133350"/>
                  <a:gd name="connsiteY5" fmla="*/ 123825 h 409575"/>
                  <a:gd name="connsiteX6" fmla="*/ 66675 w 133350"/>
                  <a:gd name="connsiteY6" fmla="*/ 95250 h 409575"/>
                  <a:gd name="connsiteX7" fmla="*/ 57150 w 133350"/>
                  <a:gd name="connsiteY7" fmla="*/ 66675 h 409575"/>
                  <a:gd name="connsiteX8" fmla="*/ 66675 w 133350"/>
                  <a:gd name="connsiteY8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50" h="409575">
                    <a:moveTo>
                      <a:pt x="0" y="409575"/>
                    </a:moveTo>
                    <a:cubicBezTo>
                      <a:pt x="42434" y="381285"/>
                      <a:pt x="64227" y="372153"/>
                      <a:pt x="95250" y="333375"/>
                    </a:cubicBezTo>
                    <a:cubicBezTo>
                      <a:pt x="109553" y="315497"/>
                      <a:pt x="133350" y="276225"/>
                      <a:pt x="133350" y="276225"/>
                    </a:cubicBezTo>
                    <a:cubicBezTo>
                      <a:pt x="130175" y="247650"/>
                      <a:pt x="133650" y="217520"/>
                      <a:pt x="123825" y="190500"/>
                    </a:cubicBezTo>
                    <a:cubicBezTo>
                      <a:pt x="119913" y="179742"/>
                      <a:pt x="100930" y="181389"/>
                      <a:pt x="95250" y="171450"/>
                    </a:cubicBezTo>
                    <a:cubicBezTo>
                      <a:pt x="87218" y="157394"/>
                      <a:pt x="91409" y="138984"/>
                      <a:pt x="85725" y="123825"/>
                    </a:cubicBezTo>
                    <a:cubicBezTo>
                      <a:pt x="81705" y="113106"/>
                      <a:pt x="71795" y="105489"/>
                      <a:pt x="66675" y="95250"/>
                    </a:cubicBezTo>
                    <a:cubicBezTo>
                      <a:pt x="62185" y="86270"/>
                      <a:pt x="60325" y="76200"/>
                      <a:pt x="57150" y="66675"/>
                    </a:cubicBezTo>
                    <a:lnTo>
                      <a:pt x="66675" y="0"/>
                    </a:lnTo>
                  </a:path>
                </a:pathLst>
              </a:cu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4" name="TextBox 113"/>
          <p:cNvSpPr txBox="1"/>
          <p:nvPr/>
        </p:nvSpPr>
        <p:spPr>
          <a:xfrm>
            <a:off x="1981200" y="6260068"/>
            <a:ext cx="5328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Structure 1 at Spoon Lake 3: </a:t>
            </a:r>
            <a:r>
              <a:rPr lang="en-US" sz="1600" b="1" dirty="0" smtClean="0"/>
              <a:t>a </a:t>
            </a:r>
            <a:r>
              <a:rPr lang="en-US" sz="1600" b="1" dirty="0" smtClean="0"/>
              <a:t>dwelling/</a:t>
            </a:r>
            <a:r>
              <a:rPr lang="en-US" sz="1600" b="1" dirty="0" smtClean="0"/>
              <a:t>smokehouse</a:t>
            </a:r>
            <a:endParaRPr lang="en-US" sz="1600" b="1" dirty="0"/>
          </a:p>
        </p:txBody>
      </p:sp>
      <p:grpSp>
        <p:nvGrpSpPr>
          <p:cNvPr id="69" name="Group 68"/>
          <p:cNvGrpSpPr/>
          <p:nvPr/>
        </p:nvGrpSpPr>
        <p:grpSpPr>
          <a:xfrm>
            <a:off x="2971800" y="835570"/>
            <a:ext cx="3581400" cy="2698205"/>
            <a:chOff x="2971800" y="835570"/>
            <a:chExt cx="3581400" cy="2698205"/>
          </a:xfrm>
        </p:grpSpPr>
        <p:grpSp>
          <p:nvGrpSpPr>
            <p:cNvPr id="2050" name="Group 2049"/>
            <p:cNvGrpSpPr/>
            <p:nvPr/>
          </p:nvGrpSpPr>
          <p:grpSpPr>
            <a:xfrm>
              <a:off x="2971800" y="838200"/>
              <a:ext cx="2166938" cy="1790700"/>
              <a:chOff x="3038475" y="914400"/>
              <a:chExt cx="2166938" cy="1790700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3124200" y="2209800"/>
                <a:ext cx="19050" cy="495300"/>
              </a:xfrm>
              <a:custGeom>
                <a:avLst/>
                <a:gdLst>
                  <a:gd name="connsiteX0" fmla="*/ 0 w 19050"/>
                  <a:gd name="connsiteY0" fmla="*/ 495300 h 495300"/>
                  <a:gd name="connsiteX1" fmla="*/ 19050 w 19050"/>
                  <a:gd name="connsiteY1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" h="495300">
                    <a:moveTo>
                      <a:pt x="0" y="495300"/>
                    </a:moveTo>
                    <a:lnTo>
                      <a:pt x="19050" y="0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124450" y="914400"/>
                <a:ext cx="38100" cy="447675"/>
              </a:xfrm>
              <a:custGeom>
                <a:avLst/>
                <a:gdLst>
                  <a:gd name="connsiteX0" fmla="*/ 0 w 38100"/>
                  <a:gd name="connsiteY0" fmla="*/ 447675 h 447675"/>
                  <a:gd name="connsiteX1" fmla="*/ 38100 w 38100"/>
                  <a:gd name="connsiteY1" fmla="*/ 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447675">
                    <a:moveTo>
                      <a:pt x="0" y="447675"/>
                    </a:moveTo>
                    <a:lnTo>
                      <a:pt x="38100" y="0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038475" y="990600"/>
                <a:ext cx="2166938" cy="1419225"/>
              </a:xfrm>
              <a:custGeom>
                <a:avLst/>
                <a:gdLst>
                  <a:gd name="connsiteX0" fmla="*/ 0 w 2228850"/>
                  <a:gd name="connsiteY0" fmla="*/ 1352550 h 1352550"/>
                  <a:gd name="connsiteX1" fmla="*/ 2228850 w 2228850"/>
                  <a:gd name="connsiteY1" fmla="*/ 0 h 135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28850" h="1352550">
                    <a:moveTo>
                      <a:pt x="0" y="1352550"/>
                    </a:moveTo>
                    <a:lnTo>
                      <a:pt x="2228850" y="0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990850" y="835570"/>
              <a:ext cx="3562350" cy="2698205"/>
              <a:chOff x="2990850" y="835570"/>
              <a:chExt cx="3562350" cy="2698205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2990850" y="835570"/>
                <a:ext cx="3562350" cy="2698205"/>
                <a:chOff x="2990850" y="835570"/>
                <a:chExt cx="3562350" cy="2698205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3429001" y="1123950"/>
                  <a:ext cx="3124199" cy="2409825"/>
                  <a:chOff x="3429001" y="1123950"/>
                  <a:chExt cx="3124199" cy="2409825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3429001" y="1219200"/>
                    <a:ext cx="3124199" cy="2314575"/>
                    <a:chOff x="3429001" y="1219200"/>
                    <a:chExt cx="3124199" cy="2314575"/>
                  </a:xfrm>
                </p:grpSpPr>
                <p:grpSp>
                  <p:nvGrpSpPr>
                    <p:cNvPr id="5" name="Group 4"/>
                    <p:cNvGrpSpPr/>
                    <p:nvPr/>
                  </p:nvGrpSpPr>
                  <p:grpSpPr>
                    <a:xfrm>
                      <a:off x="3429001" y="2181877"/>
                      <a:ext cx="874021" cy="1247123"/>
                      <a:chOff x="3429000" y="2238375"/>
                      <a:chExt cx="885825" cy="1190625"/>
                    </a:xfrm>
                  </p:grpSpPr>
                  <p:sp>
                    <p:nvSpPr>
                      <p:cNvPr id="2" name="Freeform 1"/>
                      <p:cNvSpPr/>
                      <p:nvPr/>
                    </p:nvSpPr>
                    <p:spPr>
                      <a:xfrm>
                        <a:off x="3505200" y="2238375"/>
                        <a:ext cx="28575" cy="809625"/>
                      </a:xfrm>
                      <a:custGeom>
                        <a:avLst/>
                        <a:gdLst>
                          <a:gd name="connsiteX0" fmla="*/ 0 w 28575"/>
                          <a:gd name="connsiteY0" fmla="*/ 809625 h 809625"/>
                          <a:gd name="connsiteX1" fmla="*/ 28575 w 28575"/>
                          <a:gd name="connsiteY1" fmla="*/ 0 h 8096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8575" h="809625">
                            <a:moveTo>
                              <a:pt x="0" y="809625"/>
                            </a:moveTo>
                            <a:lnTo>
                              <a:pt x="2857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" name="Freeform 2"/>
                      <p:cNvSpPr/>
                      <p:nvPr/>
                    </p:nvSpPr>
                    <p:spPr>
                      <a:xfrm>
                        <a:off x="4191000" y="2400300"/>
                        <a:ext cx="28575" cy="1028700"/>
                      </a:xfrm>
                      <a:custGeom>
                        <a:avLst/>
                        <a:gdLst>
                          <a:gd name="connsiteX0" fmla="*/ 0 w 28575"/>
                          <a:gd name="connsiteY0" fmla="*/ 1028700 h 1028700"/>
                          <a:gd name="connsiteX1" fmla="*/ 28575 w 28575"/>
                          <a:gd name="connsiteY1" fmla="*/ 0 h 1028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8575" h="1028700">
                            <a:moveTo>
                              <a:pt x="0" y="1028700"/>
                            </a:moveTo>
                            <a:lnTo>
                              <a:pt x="2857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" name="Freeform 3"/>
                      <p:cNvSpPr/>
                      <p:nvPr/>
                    </p:nvSpPr>
                    <p:spPr>
                      <a:xfrm>
                        <a:off x="3429000" y="2371725"/>
                        <a:ext cx="885825" cy="314325"/>
                      </a:xfrm>
                      <a:custGeom>
                        <a:avLst/>
                        <a:gdLst>
                          <a:gd name="connsiteX0" fmla="*/ 0 w 885825"/>
                          <a:gd name="connsiteY0" fmla="*/ 0 h 314325"/>
                          <a:gd name="connsiteX1" fmla="*/ 885825 w 885825"/>
                          <a:gd name="connsiteY1" fmla="*/ 314325 h 3143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85825" h="314325">
                            <a:moveTo>
                              <a:pt x="0" y="0"/>
                            </a:moveTo>
                            <a:lnTo>
                              <a:pt x="885825" y="314325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3" name="Group 12"/>
                    <p:cNvGrpSpPr/>
                    <p:nvPr/>
                  </p:nvGrpSpPr>
                  <p:grpSpPr>
                    <a:xfrm>
                      <a:off x="4591050" y="1543050"/>
                      <a:ext cx="1952625" cy="1990725"/>
                      <a:chOff x="4591050" y="1543050"/>
                      <a:chExt cx="1952625" cy="1990725"/>
                    </a:xfrm>
                  </p:grpSpPr>
                  <p:sp>
                    <p:nvSpPr>
                      <p:cNvPr id="10" name="Freeform 9"/>
                      <p:cNvSpPr/>
                      <p:nvPr/>
                    </p:nvSpPr>
                    <p:spPr>
                      <a:xfrm>
                        <a:off x="6429375" y="1543050"/>
                        <a:ext cx="28575" cy="647700"/>
                      </a:xfrm>
                      <a:custGeom>
                        <a:avLst/>
                        <a:gdLst>
                          <a:gd name="connsiteX0" fmla="*/ 0 w 28575"/>
                          <a:gd name="connsiteY0" fmla="*/ 647700 h 647700"/>
                          <a:gd name="connsiteX1" fmla="*/ 28575 w 28575"/>
                          <a:gd name="connsiteY1" fmla="*/ 0 h 647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8575" h="647700">
                            <a:moveTo>
                              <a:pt x="0" y="647700"/>
                            </a:moveTo>
                            <a:lnTo>
                              <a:pt x="2857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" name="Freeform 8"/>
                      <p:cNvSpPr/>
                      <p:nvPr/>
                    </p:nvSpPr>
                    <p:spPr>
                      <a:xfrm>
                        <a:off x="4640581" y="2857468"/>
                        <a:ext cx="45719" cy="676307"/>
                      </a:xfrm>
                      <a:custGeom>
                        <a:avLst/>
                        <a:gdLst>
                          <a:gd name="connsiteX0" fmla="*/ 0 w 38100"/>
                          <a:gd name="connsiteY0" fmla="*/ 561975 h 561975"/>
                          <a:gd name="connsiteX1" fmla="*/ 38100 w 38100"/>
                          <a:gd name="connsiteY1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100" h="561975">
                            <a:moveTo>
                              <a:pt x="0" y="561975"/>
                            </a:moveTo>
                            <a:lnTo>
                              <a:pt x="38100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" name="Freeform 10"/>
                      <p:cNvSpPr/>
                      <p:nvPr/>
                    </p:nvSpPr>
                    <p:spPr>
                      <a:xfrm>
                        <a:off x="4591050" y="1685925"/>
                        <a:ext cx="1952625" cy="1447800"/>
                      </a:xfrm>
                      <a:custGeom>
                        <a:avLst/>
                        <a:gdLst>
                          <a:gd name="connsiteX0" fmla="*/ 0 w 1952625"/>
                          <a:gd name="connsiteY0" fmla="*/ 1447800 h 1447800"/>
                          <a:gd name="connsiteX1" fmla="*/ 1952625 w 1952625"/>
                          <a:gd name="connsiteY1" fmla="*/ 0 h 1447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952625" h="1447800">
                            <a:moveTo>
                              <a:pt x="0" y="1447800"/>
                            </a:moveTo>
                            <a:lnTo>
                              <a:pt x="19526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4" name="Freeform 13"/>
                    <p:cNvSpPr/>
                    <p:nvPr/>
                  </p:nvSpPr>
                  <p:spPr>
                    <a:xfrm>
                      <a:off x="4152900" y="2476500"/>
                      <a:ext cx="676275" cy="685800"/>
                    </a:xfrm>
                    <a:custGeom>
                      <a:avLst/>
                      <a:gdLst>
                        <a:gd name="connsiteX0" fmla="*/ 0 w 676275"/>
                        <a:gd name="connsiteY0" fmla="*/ 0 h 685800"/>
                        <a:gd name="connsiteX1" fmla="*/ 676275 w 676275"/>
                        <a:gd name="connsiteY1" fmla="*/ 685800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76275" h="685800">
                          <a:moveTo>
                            <a:pt x="0" y="0"/>
                          </a:moveTo>
                          <a:lnTo>
                            <a:pt x="676275" y="685800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" name="Freeform 15"/>
                    <p:cNvSpPr/>
                    <p:nvPr/>
                  </p:nvSpPr>
                  <p:spPr>
                    <a:xfrm>
                      <a:off x="5029200" y="1905000"/>
                      <a:ext cx="561975" cy="590550"/>
                    </a:xfrm>
                    <a:custGeom>
                      <a:avLst/>
                      <a:gdLst>
                        <a:gd name="connsiteX0" fmla="*/ 0 w 561975"/>
                        <a:gd name="connsiteY0" fmla="*/ 0 h 590550"/>
                        <a:gd name="connsiteX1" fmla="*/ 561975 w 561975"/>
                        <a:gd name="connsiteY1" fmla="*/ 590550 h 590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61975" h="590550">
                          <a:moveTo>
                            <a:pt x="0" y="0"/>
                          </a:moveTo>
                          <a:lnTo>
                            <a:pt x="561975" y="590550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Freeform 16"/>
                    <p:cNvSpPr/>
                    <p:nvPr/>
                  </p:nvSpPr>
                  <p:spPr>
                    <a:xfrm>
                      <a:off x="5981700" y="1219200"/>
                      <a:ext cx="571500" cy="609600"/>
                    </a:xfrm>
                    <a:custGeom>
                      <a:avLst/>
                      <a:gdLst>
                        <a:gd name="connsiteX0" fmla="*/ 0 w 571500"/>
                        <a:gd name="connsiteY0" fmla="*/ 0 h 609600"/>
                        <a:gd name="connsiteX1" fmla="*/ 571500 w 571500"/>
                        <a:gd name="connsiteY1" fmla="*/ 609600 h 609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71500" h="609600">
                          <a:moveTo>
                            <a:pt x="0" y="0"/>
                          </a:moveTo>
                          <a:lnTo>
                            <a:pt x="571500" y="609600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3505200" y="1123950"/>
                    <a:ext cx="2524125" cy="1733550"/>
                    <a:chOff x="3505200" y="1123950"/>
                    <a:chExt cx="2524125" cy="1733550"/>
                  </a:xfrm>
                </p:grpSpPr>
                <p:sp>
                  <p:nvSpPr>
                    <p:cNvPr id="2078" name="Freeform 2077"/>
                    <p:cNvSpPr/>
                    <p:nvPr/>
                  </p:nvSpPr>
                  <p:spPr>
                    <a:xfrm>
                      <a:off x="3505200" y="1838325"/>
                      <a:ext cx="609600" cy="190500"/>
                    </a:xfrm>
                    <a:custGeom>
                      <a:avLst/>
                      <a:gdLst>
                        <a:gd name="connsiteX0" fmla="*/ 0 w 609600"/>
                        <a:gd name="connsiteY0" fmla="*/ 0 h 190500"/>
                        <a:gd name="connsiteX1" fmla="*/ 609600 w 609600"/>
                        <a:gd name="connsiteY1" fmla="*/ 190500 h 19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09600" h="190500">
                          <a:moveTo>
                            <a:pt x="0" y="0"/>
                          </a:moveTo>
                          <a:lnTo>
                            <a:pt x="609600" y="190500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9" name="Freeform 2078"/>
                    <p:cNvSpPr/>
                    <p:nvPr/>
                  </p:nvSpPr>
                  <p:spPr>
                    <a:xfrm>
                      <a:off x="4495800" y="1181100"/>
                      <a:ext cx="552450" cy="200025"/>
                    </a:xfrm>
                    <a:custGeom>
                      <a:avLst/>
                      <a:gdLst>
                        <a:gd name="connsiteX0" fmla="*/ 0 w 552450"/>
                        <a:gd name="connsiteY0" fmla="*/ 0 h 200025"/>
                        <a:gd name="connsiteX1" fmla="*/ 552450 w 552450"/>
                        <a:gd name="connsiteY1" fmla="*/ 200025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52450" h="200025">
                          <a:moveTo>
                            <a:pt x="0" y="0"/>
                          </a:moveTo>
                          <a:lnTo>
                            <a:pt x="552450" y="20002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Freeform 45"/>
                    <p:cNvSpPr/>
                    <p:nvPr/>
                  </p:nvSpPr>
                  <p:spPr>
                    <a:xfrm>
                      <a:off x="4162425" y="1762125"/>
                      <a:ext cx="771525" cy="447675"/>
                    </a:xfrm>
                    <a:custGeom>
                      <a:avLst/>
                      <a:gdLst>
                        <a:gd name="connsiteX0" fmla="*/ 0 w 771525"/>
                        <a:gd name="connsiteY0" fmla="*/ 0 h 447675"/>
                        <a:gd name="connsiteX1" fmla="*/ 771525 w 771525"/>
                        <a:gd name="connsiteY1" fmla="*/ 447675 h 447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71525" h="447675">
                          <a:moveTo>
                            <a:pt x="0" y="0"/>
                          </a:moveTo>
                          <a:lnTo>
                            <a:pt x="771525" y="44767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Freeform 47"/>
                    <p:cNvSpPr/>
                    <p:nvPr/>
                  </p:nvSpPr>
                  <p:spPr>
                    <a:xfrm>
                      <a:off x="4657725" y="1428750"/>
                      <a:ext cx="790575" cy="390525"/>
                    </a:xfrm>
                    <a:custGeom>
                      <a:avLst/>
                      <a:gdLst>
                        <a:gd name="connsiteX0" fmla="*/ 0 w 790575"/>
                        <a:gd name="connsiteY0" fmla="*/ 0 h 390525"/>
                        <a:gd name="connsiteX1" fmla="*/ 790575 w 790575"/>
                        <a:gd name="connsiteY1" fmla="*/ 390525 h 390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90575" h="390525">
                          <a:moveTo>
                            <a:pt x="0" y="0"/>
                          </a:moveTo>
                          <a:lnTo>
                            <a:pt x="790575" y="39052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Freeform 48"/>
                    <p:cNvSpPr/>
                    <p:nvPr/>
                  </p:nvSpPr>
                  <p:spPr>
                    <a:xfrm>
                      <a:off x="5133975" y="1123950"/>
                      <a:ext cx="733425" cy="419100"/>
                    </a:xfrm>
                    <a:custGeom>
                      <a:avLst/>
                      <a:gdLst>
                        <a:gd name="connsiteX0" fmla="*/ 0 w 733425"/>
                        <a:gd name="connsiteY0" fmla="*/ 0 h 419100"/>
                        <a:gd name="connsiteX1" fmla="*/ 733425 w 733425"/>
                        <a:gd name="connsiteY1" fmla="*/ 419100 h 419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733425" h="419100">
                          <a:moveTo>
                            <a:pt x="0" y="0"/>
                          </a:moveTo>
                          <a:lnTo>
                            <a:pt x="733425" y="419100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Freeform 49"/>
                    <p:cNvSpPr/>
                    <p:nvPr/>
                  </p:nvSpPr>
                  <p:spPr>
                    <a:xfrm>
                      <a:off x="4457700" y="2295525"/>
                      <a:ext cx="619125" cy="561975"/>
                    </a:xfrm>
                    <a:custGeom>
                      <a:avLst/>
                      <a:gdLst>
                        <a:gd name="connsiteX0" fmla="*/ 0 w 619125"/>
                        <a:gd name="connsiteY0" fmla="*/ 0 h 561975"/>
                        <a:gd name="connsiteX1" fmla="*/ 619125 w 619125"/>
                        <a:gd name="connsiteY1" fmla="*/ 561975 h 561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19125" h="561975">
                          <a:moveTo>
                            <a:pt x="0" y="0"/>
                          </a:moveTo>
                          <a:lnTo>
                            <a:pt x="619125" y="56197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Freeform 50"/>
                    <p:cNvSpPr/>
                    <p:nvPr/>
                  </p:nvSpPr>
                  <p:spPr>
                    <a:xfrm>
                      <a:off x="5514975" y="1571625"/>
                      <a:ext cx="514350" cy="619125"/>
                    </a:xfrm>
                    <a:custGeom>
                      <a:avLst/>
                      <a:gdLst>
                        <a:gd name="connsiteX0" fmla="*/ 0 w 514350"/>
                        <a:gd name="connsiteY0" fmla="*/ 0 h 619125"/>
                        <a:gd name="connsiteX1" fmla="*/ 514350 w 514350"/>
                        <a:gd name="connsiteY1" fmla="*/ 619125 h 619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14350" h="619125">
                          <a:moveTo>
                            <a:pt x="0" y="0"/>
                          </a:moveTo>
                          <a:lnTo>
                            <a:pt x="514350" y="61912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2990850" y="835570"/>
                  <a:ext cx="3228975" cy="1850480"/>
                  <a:chOff x="2990850" y="835570"/>
                  <a:chExt cx="3228975" cy="1850480"/>
                </a:xfrm>
              </p:grpSpPr>
              <p:grpSp>
                <p:nvGrpSpPr>
                  <p:cNvPr id="2074" name="Group 2073"/>
                  <p:cNvGrpSpPr/>
                  <p:nvPr/>
                </p:nvGrpSpPr>
                <p:grpSpPr>
                  <a:xfrm>
                    <a:off x="2990850" y="835570"/>
                    <a:ext cx="3228975" cy="1850480"/>
                    <a:chOff x="2990850" y="835570"/>
                    <a:chExt cx="3228975" cy="1850480"/>
                  </a:xfrm>
                </p:grpSpPr>
                <p:grpSp>
                  <p:nvGrpSpPr>
                    <p:cNvPr id="8" name="Group 7"/>
                    <p:cNvGrpSpPr/>
                    <p:nvPr/>
                  </p:nvGrpSpPr>
                  <p:grpSpPr>
                    <a:xfrm>
                      <a:off x="3409950" y="835570"/>
                      <a:ext cx="2809875" cy="1850480"/>
                      <a:chOff x="3409950" y="835570"/>
                      <a:chExt cx="2809875" cy="1850480"/>
                    </a:xfrm>
                  </p:grpSpPr>
                  <p:grpSp>
                    <p:nvGrpSpPr>
                      <p:cNvPr id="122" name="Group 121"/>
                      <p:cNvGrpSpPr/>
                      <p:nvPr/>
                    </p:nvGrpSpPr>
                    <p:grpSpPr>
                      <a:xfrm>
                        <a:off x="5342436" y="835570"/>
                        <a:ext cx="874021" cy="1247123"/>
                        <a:chOff x="3429000" y="2238375"/>
                        <a:chExt cx="885825" cy="1190625"/>
                      </a:xfrm>
                    </p:grpSpPr>
                    <p:sp>
                      <p:nvSpPr>
                        <p:cNvPr id="123" name="Freeform 122"/>
                        <p:cNvSpPr/>
                        <p:nvPr/>
                      </p:nvSpPr>
                      <p:spPr>
                        <a:xfrm>
                          <a:off x="3505200" y="2238375"/>
                          <a:ext cx="28575" cy="809625"/>
                        </a:xfrm>
                        <a:custGeom>
                          <a:avLst/>
                          <a:gdLst>
                            <a:gd name="connsiteX0" fmla="*/ 0 w 28575"/>
                            <a:gd name="connsiteY0" fmla="*/ 809625 h 809625"/>
                            <a:gd name="connsiteX1" fmla="*/ 28575 w 28575"/>
                            <a:gd name="connsiteY1" fmla="*/ 0 h 8096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8575" h="809625">
                              <a:moveTo>
                                <a:pt x="0" y="809625"/>
                              </a:moveTo>
                              <a:lnTo>
                                <a:pt x="28575" y="0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4" name="Freeform 123"/>
                        <p:cNvSpPr/>
                        <p:nvPr/>
                      </p:nvSpPr>
                      <p:spPr>
                        <a:xfrm>
                          <a:off x="4191000" y="2400300"/>
                          <a:ext cx="28575" cy="1028700"/>
                        </a:xfrm>
                        <a:custGeom>
                          <a:avLst/>
                          <a:gdLst>
                            <a:gd name="connsiteX0" fmla="*/ 0 w 28575"/>
                            <a:gd name="connsiteY0" fmla="*/ 1028700 h 1028700"/>
                            <a:gd name="connsiteX1" fmla="*/ 28575 w 28575"/>
                            <a:gd name="connsiteY1" fmla="*/ 0 h 10287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8575" h="1028700">
                              <a:moveTo>
                                <a:pt x="0" y="1028700"/>
                              </a:moveTo>
                              <a:lnTo>
                                <a:pt x="28575" y="0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5" name="Freeform 124"/>
                        <p:cNvSpPr/>
                        <p:nvPr/>
                      </p:nvSpPr>
                      <p:spPr>
                        <a:xfrm>
                          <a:off x="3429000" y="2371725"/>
                          <a:ext cx="885825" cy="314325"/>
                        </a:xfrm>
                        <a:custGeom>
                          <a:avLst/>
                          <a:gdLst>
                            <a:gd name="connsiteX0" fmla="*/ 0 w 885825"/>
                            <a:gd name="connsiteY0" fmla="*/ 0 h 314325"/>
                            <a:gd name="connsiteX1" fmla="*/ 885825 w 885825"/>
                            <a:gd name="connsiteY1" fmla="*/ 314325 h 3143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885825" h="314325">
                              <a:moveTo>
                                <a:pt x="0" y="0"/>
                              </a:moveTo>
                              <a:lnTo>
                                <a:pt x="885825" y="314325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6" name="Freeform 5"/>
                      <p:cNvSpPr/>
                      <p:nvPr/>
                    </p:nvSpPr>
                    <p:spPr>
                      <a:xfrm>
                        <a:off x="3409950" y="942975"/>
                        <a:ext cx="2143125" cy="1495425"/>
                      </a:xfrm>
                      <a:custGeom>
                        <a:avLst/>
                        <a:gdLst>
                          <a:gd name="connsiteX0" fmla="*/ 0 w 2143125"/>
                          <a:gd name="connsiteY0" fmla="*/ 1495425 h 1495425"/>
                          <a:gd name="connsiteX1" fmla="*/ 2143125 w 2143125"/>
                          <a:gd name="connsiteY1" fmla="*/ 0 h 1495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143125" h="1495425">
                            <a:moveTo>
                              <a:pt x="0" y="1495425"/>
                            </a:moveTo>
                            <a:lnTo>
                              <a:pt x="21431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" name="Freeform 6"/>
                      <p:cNvSpPr/>
                      <p:nvPr/>
                    </p:nvSpPr>
                    <p:spPr>
                      <a:xfrm>
                        <a:off x="4095750" y="1190625"/>
                        <a:ext cx="2124075" cy="1495425"/>
                      </a:xfrm>
                      <a:custGeom>
                        <a:avLst/>
                        <a:gdLst>
                          <a:gd name="connsiteX0" fmla="*/ 0 w 2124075"/>
                          <a:gd name="connsiteY0" fmla="*/ 1495425 h 1495425"/>
                          <a:gd name="connsiteX1" fmla="*/ 2124075 w 2124075"/>
                          <a:gd name="connsiteY1" fmla="*/ 0 h 1495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124075" h="1495425">
                            <a:moveTo>
                              <a:pt x="0" y="1495425"/>
                            </a:moveTo>
                            <a:lnTo>
                              <a:pt x="212407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057" name="Freeform 2056"/>
                    <p:cNvSpPr/>
                    <p:nvPr/>
                  </p:nvSpPr>
                  <p:spPr>
                    <a:xfrm>
                      <a:off x="2990850" y="2247900"/>
                      <a:ext cx="600075" cy="85725"/>
                    </a:xfrm>
                    <a:custGeom>
                      <a:avLst/>
                      <a:gdLst>
                        <a:gd name="connsiteX0" fmla="*/ 0 w 600075"/>
                        <a:gd name="connsiteY0" fmla="*/ 0 h 85725"/>
                        <a:gd name="connsiteX1" fmla="*/ 600075 w 600075"/>
                        <a:gd name="connsiteY1" fmla="*/ 85725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00075" h="85725">
                          <a:moveTo>
                            <a:pt x="0" y="0"/>
                          </a:moveTo>
                          <a:lnTo>
                            <a:pt x="600075" y="8572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9" name="Freeform 2058"/>
                    <p:cNvSpPr/>
                    <p:nvPr/>
                  </p:nvSpPr>
                  <p:spPr>
                    <a:xfrm>
                      <a:off x="4953000" y="933450"/>
                      <a:ext cx="542925" cy="66675"/>
                    </a:xfrm>
                    <a:custGeom>
                      <a:avLst/>
                      <a:gdLst>
                        <a:gd name="connsiteX0" fmla="*/ 0 w 542925"/>
                        <a:gd name="connsiteY0" fmla="*/ 0 h 66675"/>
                        <a:gd name="connsiteX1" fmla="*/ 542925 w 542925"/>
                        <a:gd name="connsiteY1" fmla="*/ 66675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42925" h="66675">
                          <a:moveTo>
                            <a:pt x="0" y="0"/>
                          </a:moveTo>
                          <a:lnTo>
                            <a:pt x="542925" y="6667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2" name="Freeform 2061"/>
                    <p:cNvSpPr/>
                    <p:nvPr/>
                  </p:nvSpPr>
                  <p:spPr>
                    <a:xfrm>
                      <a:off x="4038600" y="1524000"/>
                      <a:ext cx="504825" cy="180975"/>
                    </a:xfrm>
                    <a:custGeom>
                      <a:avLst/>
                      <a:gdLst>
                        <a:gd name="connsiteX0" fmla="*/ 0 w 504825"/>
                        <a:gd name="connsiteY0" fmla="*/ 0 h 180975"/>
                        <a:gd name="connsiteX1" fmla="*/ 504825 w 504825"/>
                        <a:gd name="connsiteY1" fmla="*/ 180975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04825" h="180975">
                          <a:moveTo>
                            <a:pt x="0" y="0"/>
                          </a:moveTo>
                          <a:lnTo>
                            <a:pt x="504825" y="180975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8" name="Freeform 57"/>
                  <p:cNvSpPr/>
                  <p:nvPr/>
                </p:nvSpPr>
                <p:spPr>
                  <a:xfrm>
                    <a:off x="3878329" y="914400"/>
                    <a:ext cx="1989071" cy="1397665"/>
                  </a:xfrm>
                  <a:custGeom>
                    <a:avLst/>
                    <a:gdLst>
                      <a:gd name="connsiteX0" fmla="*/ 0 w 2143125"/>
                      <a:gd name="connsiteY0" fmla="*/ 1514475 h 1514475"/>
                      <a:gd name="connsiteX1" fmla="*/ 2143125 w 2143125"/>
                      <a:gd name="connsiteY1" fmla="*/ 0 h 151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3125" h="1514475">
                        <a:moveTo>
                          <a:pt x="0" y="1514475"/>
                        </a:moveTo>
                        <a:lnTo>
                          <a:pt x="2143125" y="0"/>
                        </a:lnTo>
                      </a:path>
                    </a:pathLst>
                  </a:cu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Freeform 58"/>
                  <p:cNvSpPr/>
                  <p:nvPr/>
                </p:nvSpPr>
                <p:spPr>
                  <a:xfrm>
                    <a:off x="3914775" y="2257425"/>
                    <a:ext cx="257175" cy="228600"/>
                  </a:xfrm>
                  <a:custGeom>
                    <a:avLst/>
                    <a:gdLst>
                      <a:gd name="connsiteX0" fmla="*/ 257175 w 257175"/>
                      <a:gd name="connsiteY0" fmla="*/ 228600 h 228600"/>
                      <a:gd name="connsiteX1" fmla="*/ 0 w 257175"/>
                      <a:gd name="connsiteY1" fmla="*/ 0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7175" h="228600">
                        <a:moveTo>
                          <a:pt x="257175" y="22860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Freeform 62"/>
                  <p:cNvSpPr/>
                  <p:nvPr/>
                </p:nvSpPr>
                <p:spPr>
                  <a:xfrm>
                    <a:off x="5734050" y="971550"/>
                    <a:ext cx="266700" cy="266700"/>
                  </a:xfrm>
                  <a:custGeom>
                    <a:avLst/>
                    <a:gdLst>
                      <a:gd name="connsiteX0" fmla="*/ 266700 w 266700"/>
                      <a:gd name="connsiteY0" fmla="*/ 266700 h 266700"/>
                      <a:gd name="connsiteX1" fmla="*/ 0 w 266700"/>
                      <a:gd name="connsiteY1" fmla="*/ 0 h 2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6700" h="266700">
                        <a:moveTo>
                          <a:pt x="266700" y="26670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Freeform 63"/>
                  <p:cNvSpPr/>
                  <p:nvPr/>
                </p:nvSpPr>
                <p:spPr>
                  <a:xfrm>
                    <a:off x="3533775" y="2266950"/>
                    <a:ext cx="444264" cy="57083"/>
                  </a:xfrm>
                  <a:custGeom>
                    <a:avLst/>
                    <a:gdLst>
                      <a:gd name="connsiteX0" fmla="*/ 0 w 333375"/>
                      <a:gd name="connsiteY0" fmla="*/ 47625 h 47625"/>
                      <a:gd name="connsiteX1" fmla="*/ 333375 w 333375"/>
                      <a:gd name="connsiteY1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33375" h="47625">
                        <a:moveTo>
                          <a:pt x="0" y="47625"/>
                        </a:moveTo>
                        <a:lnTo>
                          <a:pt x="333375" y="0"/>
                        </a:lnTo>
                      </a:path>
                    </a:pathLst>
                  </a:cu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5" name="Freeform 64"/>
              <p:cNvSpPr/>
              <p:nvPr/>
            </p:nvSpPr>
            <p:spPr>
              <a:xfrm>
                <a:off x="5486400" y="971550"/>
                <a:ext cx="219075" cy="9525"/>
              </a:xfrm>
              <a:custGeom>
                <a:avLst/>
                <a:gdLst>
                  <a:gd name="connsiteX0" fmla="*/ 0 w 219075"/>
                  <a:gd name="connsiteY0" fmla="*/ 0 h 9525"/>
                  <a:gd name="connsiteX1" fmla="*/ 219075 w 219075"/>
                  <a:gd name="connsiteY1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9075" h="9525">
                    <a:moveTo>
                      <a:pt x="0" y="0"/>
                    </a:moveTo>
                    <a:lnTo>
                      <a:pt x="219075" y="95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868040" y="1264664"/>
            <a:ext cx="2674954" cy="1490911"/>
            <a:chOff x="3868040" y="1264664"/>
            <a:chExt cx="2674954" cy="1490911"/>
          </a:xfrm>
        </p:grpSpPr>
        <p:sp>
          <p:nvSpPr>
            <p:cNvPr id="57" name="Parallelogram 56"/>
            <p:cNvSpPr/>
            <p:nvPr/>
          </p:nvSpPr>
          <p:spPr>
            <a:xfrm rot="7980000">
              <a:off x="4982734" y="1502418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Parallelogram 196"/>
            <p:cNvSpPr/>
            <p:nvPr/>
          </p:nvSpPr>
          <p:spPr>
            <a:xfrm rot="7980000">
              <a:off x="5193541" y="1320367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Parallelogram 197"/>
            <p:cNvSpPr/>
            <p:nvPr/>
          </p:nvSpPr>
          <p:spPr>
            <a:xfrm rot="7980000">
              <a:off x="5412617" y="1206900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Parallelogram 198"/>
            <p:cNvSpPr/>
            <p:nvPr/>
          </p:nvSpPr>
          <p:spPr>
            <a:xfrm rot="7980000">
              <a:off x="5624682" y="1037590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Parallelogram 199"/>
            <p:cNvSpPr/>
            <p:nvPr/>
          </p:nvSpPr>
          <p:spPr>
            <a:xfrm rot="7980000">
              <a:off x="5793616" y="865394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Parallelogram 201"/>
            <p:cNvSpPr/>
            <p:nvPr/>
          </p:nvSpPr>
          <p:spPr>
            <a:xfrm rot="7980000">
              <a:off x="4831798" y="1530751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Parallelogram 202"/>
            <p:cNvSpPr/>
            <p:nvPr/>
          </p:nvSpPr>
          <p:spPr>
            <a:xfrm rot="7980000">
              <a:off x="4697743" y="1636009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Parallelogram 203"/>
            <p:cNvSpPr/>
            <p:nvPr/>
          </p:nvSpPr>
          <p:spPr>
            <a:xfrm rot="7980000">
              <a:off x="4477288" y="1835501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Parallelogram 206"/>
            <p:cNvSpPr/>
            <p:nvPr/>
          </p:nvSpPr>
          <p:spPr>
            <a:xfrm rot="7980000">
              <a:off x="4267310" y="2006198"/>
              <a:ext cx="350107" cy="1148648"/>
            </a:xfrm>
            <a:prstGeom prst="parallelogram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40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3207" y="369439"/>
            <a:ext cx="8398537" cy="595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9232" y="4303488"/>
            <a:ext cx="2444480" cy="186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2232" y="5827488"/>
            <a:ext cx="1054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Yakutat Bay</a:t>
            </a:r>
            <a:endParaRPr lang="en-US" sz="1400" b="1" dirty="0">
              <a:latin typeface="+mn-lt"/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rot="5400000" flipH="1" flipV="1">
            <a:off x="1880243" y="5443498"/>
            <a:ext cx="533400" cy="2345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6232" y="3236688"/>
            <a:ext cx="12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+mn-lt"/>
              </a:rPr>
              <a:t>Yakutat Bay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7432" y="1712688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+mn-lt"/>
              </a:rPr>
              <a:t>Malaspina</a:t>
            </a:r>
          </a:p>
          <a:p>
            <a:r>
              <a:rPr lang="en-US" sz="1600" b="1" i="1" dirty="0" smtClean="0">
                <a:latin typeface="+mn-lt"/>
              </a:rPr>
              <a:t>Glacier</a:t>
            </a:r>
            <a:endParaRPr lang="en-US" sz="1600" b="1" i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1232" y="722088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+mn-lt"/>
              </a:rPr>
              <a:t>Hubbard</a:t>
            </a:r>
          </a:p>
          <a:p>
            <a:r>
              <a:rPr lang="en-US" sz="1600" b="1" i="1" dirty="0" smtClean="0">
                <a:latin typeface="+mn-lt"/>
              </a:rPr>
              <a:t>Glacier</a:t>
            </a:r>
            <a:endParaRPr lang="en-US" sz="1600" b="1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5032" y="4608288"/>
            <a:ext cx="914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Yakutat 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Foreland</a:t>
            </a:r>
            <a:endParaRPr lang="en-US" sz="1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5432" y="4303488"/>
            <a:ext cx="23622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02232" y="4836888"/>
            <a:ext cx="671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Alaska</a:t>
            </a:r>
            <a:endParaRPr lang="en-US" sz="14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9232" y="4303488"/>
            <a:ext cx="64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Yakutat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4016832" y="4379688"/>
            <a:ext cx="152400" cy="1524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69032" y="2246088"/>
            <a:ext cx="1402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Disenchantment</a:t>
            </a:r>
          </a:p>
          <a:p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 Bay</a:t>
            </a:r>
            <a:endParaRPr lang="en-US" sz="1400" b="1" i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940632" y="2322288"/>
            <a:ext cx="3048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0" y="6381690"/>
            <a:ext cx="1638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Yakutat Bay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304800"/>
            <a:ext cx="4250056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533400"/>
            <a:ext cx="3686176" cy="20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370707"/>
            <a:ext cx="2028825" cy="1229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000">
            <a:off x="2323152" y="5104622"/>
            <a:ext cx="4831080" cy="1023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725" y="2819400"/>
            <a:ext cx="5400675" cy="2009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2938046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Ground slate projectile points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2328446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Chert</a:t>
            </a:r>
            <a:r>
              <a:rPr lang="en-US" sz="1600" dirty="0" smtClean="0"/>
              <a:t> </a:t>
            </a:r>
            <a:r>
              <a:rPr lang="en-US" sz="1600" dirty="0" err="1" smtClean="0"/>
              <a:t>microblades</a:t>
            </a:r>
            <a:r>
              <a:rPr lang="en-US" sz="1600" dirty="0" smtClean="0"/>
              <a:t> and cores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4572000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Chert</a:t>
            </a:r>
            <a:r>
              <a:rPr lang="en-US" sz="1600" dirty="0" smtClean="0"/>
              <a:t> micro awls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4572000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Greenstone chisel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2371" y="6172200"/>
            <a:ext cx="5182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Stone tools from the Spoon Lake 3 site, Structure 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068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38" y="-8414"/>
            <a:ext cx="4135438" cy="5104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217538"/>
            <a:ext cx="6019800" cy="4878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5926346"/>
            <a:ext cx="3950494" cy="626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079" y="513980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knife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5139809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Cobble spall scrapers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455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84" y="0"/>
            <a:ext cx="9176084" cy="6366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1284" y="6400800"/>
            <a:ext cx="525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Cobble spall scraper used for processing seal skins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703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00413" y="209550"/>
            <a:ext cx="7086600" cy="6115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4200813" y="241935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353213" y="173355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Box 42"/>
          <p:cNvSpPr txBox="1"/>
          <p:nvPr/>
        </p:nvSpPr>
        <p:spPr bwMode="auto">
          <a:xfrm rot="1860000">
            <a:off x="1612165" y="4740627"/>
            <a:ext cx="11063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~</a:t>
            </a:r>
            <a:r>
              <a:rPr lang="en-US" b="1" dirty="0" smtClean="0">
                <a:latin typeface="+mn-lt"/>
              </a:rPr>
              <a:t>1130 </a:t>
            </a:r>
            <a:r>
              <a:rPr lang="en-US" b="1" dirty="0">
                <a:latin typeface="+mn-lt"/>
              </a:rPr>
              <a:t>AD</a:t>
            </a:r>
          </a:p>
        </p:txBody>
      </p:sp>
      <p:sp>
        <p:nvSpPr>
          <p:cNvPr id="12307" name="TextBox 50"/>
          <p:cNvSpPr txBox="1">
            <a:spLocks noChangeArrowheads="1"/>
          </p:cNvSpPr>
          <p:nvPr/>
        </p:nvSpPr>
        <p:spPr bwMode="auto">
          <a:xfrm rot="1500000">
            <a:off x="3347092" y="2543717"/>
            <a:ext cx="990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1400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sp>
        <p:nvSpPr>
          <p:cNvPr id="12296" name="TextBox 30"/>
          <p:cNvSpPr txBox="1">
            <a:spLocks noChangeArrowheads="1"/>
          </p:cNvSpPr>
          <p:nvPr/>
        </p:nvSpPr>
        <p:spPr bwMode="auto">
          <a:xfrm>
            <a:off x="3591213" y="2156996"/>
            <a:ext cx="902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1791 AD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581688" y="2057400"/>
            <a:ext cx="876300" cy="577850"/>
          </a:xfrm>
          <a:custGeom>
            <a:avLst/>
            <a:gdLst>
              <a:gd name="connsiteX0" fmla="*/ 66675 w 876300"/>
              <a:gd name="connsiteY0" fmla="*/ 0 h 577850"/>
              <a:gd name="connsiteX1" fmla="*/ 9525 w 876300"/>
              <a:gd name="connsiteY1" fmla="*/ 276225 h 577850"/>
              <a:gd name="connsiteX2" fmla="*/ 123825 w 876300"/>
              <a:gd name="connsiteY2" fmla="*/ 371475 h 577850"/>
              <a:gd name="connsiteX3" fmla="*/ 400050 w 876300"/>
              <a:gd name="connsiteY3" fmla="*/ 552450 h 577850"/>
              <a:gd name="connsiteX4" fmla="*/ 619125 w 876300"/>
              <a:gd name="connsiteY4" fmla="*/ 523875 h 577850"/>
              <a:gd name="connsiteX5" fmla="*/ 876300 w 876300"/>
              <a:gd name="connsiteY5" fmla="*/ 409575 h 577850"/>
              <a:gd name="connsiteX6" fmla="*/ 876300 w 876300"/>
              <a:gd name="connsiteY6" fmla="*/ 40957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577850">
                <a:moveTo>
                  <a:pt x="66675" y="0"/>
                </a:moveTo>
                <a:cubicBezTo>
                  <a:pt x="33337" y="107156"/>
                  <a:pt x="0" y="214313"/>
                  <a:pt x="9525" y="276225"/>
                </a:cubicBezTo>
                <a:cubicBezTo>
                  <a:pt x="19050" y="338138"/>
                  <a:pt x="58738" y="325438"/>
                  <a:pt x="123825" y="371475"/>
                </a:cubicBezTo>
                <a:cubicBezTo>
                  <a:pt x="188912" y="417512"/>
                  <a:pt x="317500" y="527050"/>
                  <a:pt x="400050" y="552450"/>
                </a:cubicBezTo>
                <a:cubicBezTo>
                  <a:pt x="482600" y="577850"/>
                  <a:pt x="539750" y="547687"/>
                  <a:pt x="619125" y="523875"/>
                </a:cubicBezTo>
                <a:cubicBezTo>
                  <a:pt x="698500" y="500063"/>
                  <a:pt x="876300" y="409575"/>
                  <a:pt x="876300" y="409575"/>
                </a:cubicBezTo>
                <a:lnTo>
                  <a:pt x="876300" y="409575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 bwMode="auto">
          <a:xfrm>
            <a:off x="4200813" y="180975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4429413" y="158115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4505613" y="135255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1" name="TextBox 34"/>
          <p:cNvSpPr txBox="1">
            <a:spLocks noChangeArrowheads="1"/>
          </p:cNvSpPr>
          <p:nvPr/>
        </p:nvSpPr>
        <p:spPr bwMode="auto">
          <a:xfrm rot="-3420000">
            <a:off x="3682620" y="1451447"/>
            <a:ext cx="10214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1890s</a:t>
            </a:r>
            <a:r>
              <a:rPr lang="en-US" b="1" dirty="0">
                <a:latin typeface="Calibri" pitchFamily="34" charset="0"/>
              </a:rPr>
              <a:t> AD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3480088" y="174625"/>
            <a:ext cx="2647950" cy="1116013"/>
          </a:xfrm>
          <a:custGeom>
            <a:avLst/>
            <a:gdLst>
              <a:gd name="connsiteX0" fmla="*/ 331470 w 2646680"/>
              <a:gd name="connsiteY0" fmla="*/ 43180 h 1116330"/>
              <a:gd name="connsiteX1" fmla="*/ 331470 w 2646680"/>
              <a:gd name="connsiteY1" fmla="*/ 127000 h 1116330"/>
              <a:gd name="connsiteX2" fmla="*/ 331470 w 2646680"/>
              <a:gd name="connsiteY2" fmla="*/ 203200 h 1116330"/>
              <a:gd name="connsiteX3" fmla="*/ 445770 w 2646680"/>
              <a:gd name="connsiteY3" fmla="*/ 233680 h 1116330"/>
              <a:gd name="connsiteX4" fmla="*/ 720090 w 2646680"/>
              <a:gd name="connsiteY4" fmla="*/ 218440 h 1116330"/>
              <a:gd name="connsiteX5" fmla="*/ 826770 w 2646680"/>
              <a:gd name="connsiteY5" fmla="*/ 309880 h 1116330"/>
              <a:gd name="connsiteX6" fmla="*/ 1009650 w 2646680"/>
              <a:gd name="connsiteY6" fmla="*/ 401320 h 1116330"/>
              <a:gd name="connsiteX7" fmla="*/ 1108710 w 2646680"/>
              <a:gd name="connsiteY7" fmla="*/ 492760 h 1116330"/>
              <a:gd name="connsiteX8" fmla="*/ 1032510 w 2646680"/>
              <a:gd name="connsiteY8" fmla="*/ 835660 h 1116330"/>
              <a:gd name="connsiteX9" fmla="*/ 1085850 w 2646680"/>
              <a:gd name="connsiteY9" fmla="*/ 1010920 h 1116330"/>
              <a:gd name="connsiteX10" fmla="*/ 1291590 w 2646680"/>
              <a:gd name="connsiteY10" fmla="*/ 1087120 h 1116330"/>
              <a:gd name="connsiteX11" fmla="*/ 1413510 w 2646680"/>
              <a:gd name="connsiteY11" fmla="*/ 1087120 h 1116330"/>
              <a:gd name="connsiteX12" fmla="*/ 1741170 w 2646680"/>
              <a:gd name="connsiteY12" fmla="*/ 911860 h 1116330"/>
              <a:gd name="connsiteX13" fmla="*/ 1809750 w 2646680"/>
              <a:gd name="connsiteY13" fmla="*/ 759460 h 1116330"/>
              <a:gd name="connsiteX14" fmla="*/ 1870710 w 2646680"/>
              <a:gd name="connsiteY14" fmla="*/ 645160 h 1116330"/>
              <a:gd name="connsiteX15" fmla="*/ 1969770 w 2646680"/>
              <a:gd name="connsiteY15" fmla="*/ 645160 h 1116330"/>
              <a:gd name="connsiteX16" fmla="*/ 2045970 w 2646680"/>
              <a:gd name="connsiteY16" fmla="*/ 690880 h 1116330"/>
              <a:gd name="connsiteX17" fmla="*/ 2137410 w 2646680"/>
              <a:gd name="connsiteY17" fmla="*/ 736600 h 1116330"/>
              <a:gd name="connsiteX18" fmla="*/ 2289810 w 2646680"/>
              <a:gd name="connsiteY18" fmla="*/ 690880 h 1116330"/>
              <a:gd name="connsiteX19" fmla="*/ 2244090 w 2646680"/>
              <a:gd name="connsiteY19" fmla="*/ 576580 h 1116330"/>
              <a:gd name="connsiteX20" fmla="*/ 2129790 w 2646680"/>
              <a:gd name="connsiteY20" fmla="*/ 568960 h 1116330"/>
              <a:gd name="connsiteX21" fmla="*/ 2030730 w 2646680"/>
              <a:gd name="connsiteY21" fmla="*/ 568960 h 1116330"/>
              <a:gd name="connsiteX22" fmla="*/ 1946910 w 2646680"/>
              <a:gd name="connsiteY22" fmla="*/ 500380 h 1116330"/>
              <a:gd name="connsiteX23" fmla="*/ 1946910 w 2646680"/>
              <a:gd name="connsiteY23" fmla="*/ 416560 h 1116330"/>
              <a:gd name="connsiteX24" fmla="*/ 1901190 w 2646680"/>
              <a:gd name="connsiteY24" fmla="*/ 256540 h 1116330"/>
              <a:gd name="connsiteX25" fmla="*/ 1916430 w 2646680"/>
              <a:gd name="connsiteY25" fmla="*/ 180340 h 1116330"/>
              <a:gd name="connsiteX26" fmla="*/ 2053590 w 2646680"/>
              <a:gd name="connsiteY26" fmla="*/ 134620 h 1116330"/>
              <a:gd name="connsiteX27" fmla="*/ 2167890 w 2646680"/>
              <a:gd name="connsiteY27" fmla="*/ 233680 h 1116330"/>
              <a:gd name="connsiteX28" fmla="*/ 2266950 w 2646680"/>
              <a:gd name="connsiteY28" fmla="*/ 248920 h 1116330"/>
              <a:gd name="connsiteX29" fmla="*/ 2320290 w 2646680"/>
              <a:gd name="connsiteY29" fmla="*/ 35560 h 1116330"/>
              <a:gd name="connsiteX30" fmla="*/ 331470 w 2646680"/>
              <a:gd name="connsiteY30" fmla="*/ 43180 h 111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6680" h="1116330">
                <a:moveTo>
                  <a:pt x="331470" y="43180"/>
                </a:moveTo>
                <a:cubicBezTo>
                  <a:pt x="0" y="58420"/>
                  <a:pt x="331470" y="127000"/>
                  <a:pt x="331470" y="127000"/>
                </a:cubicBezTo>
                <a:cubicBezTo>
                  <a:pt x="331470" y="153670"/>
                  <a:pt x="312420" y="185420"/>
                  <a:pt x="331470" y="203200"/>
                </a:cubicBezTo>
                <a:cubicBezTo>
                  <a:pt x="350520" y="220980"/>
                  <a:pt x="381000" y="231140"/>
                  <a:pt x="445770" y="233680"/>
                </a:cubicBezTo>
                <a:cubicBezTo>
                  <a:pt x="510540" y="236220"/>
                  <a:pt x="656590" y="205740"/>
                  <a:pt x="720090" y="218440"/>
                </a:cubicBezTo>
                <a:cubicBezTo>
                  <a:pt x="783590" y="231140"/>
                  <a:pt x="778510" y="279400"/>
                  <a:pt x="826770" y="309880"/>
                </a:cubicBezTo>
                <a:cubicBezTo>
                  <a:pt x="875030" y="340360"/>
                  <a:pt x="962660" y="370840"/>
                  <a:pt x="1009650" y="401320"/>
                </a:cubicBezTo>
                <a:cubicBezTo>
                  <a:pt x="1056640" y="431800"/>
                  <a:pt x="1104900" y="420370"/>
                  <a:pt x="1108710" y="492760"/>
                </a:cubicBezTo>
                <a:cubicBezTo>
                  <a:pt x="1112520" y="565150"/>
                  <a:pt x="1036320" y="749300"/>
                  <a:pt x="1032510" y="835660"/>
                </a:cubicBezTo>
                <a:cubicBezTo>
                  <a:pt x="1028700" y="922020"/>
                  <a:pt x="1042670" y="969010"/>
                  <a:pt x="1085850" y="1010920"/>
                </a:cubicBezTo>
                <a:cubicBezTo>
                  <a:pt x="1129030" y="1052830"/>
                  <a:pt x="1236980" y="1074420"/>
                  <a:pt x="1291590" y="1087120"/>
                </a:cubicBezTo>
                <a:cubicBezTo>
                  <a:pt x="1346200" y="1099820"/>
                  <a:pt x="1338580" y="1116330"/>
                  <a:pt x="1413510" y="1087120"/>
                </a:cubicBezTo>
                <a:cubicBezTo>
                  <a:pt x="1488440" y="1057910"/>
                  <a:pt x="1675130" y="966470"/>
                  <a:pt x="1741170" y="911860"/>
                </a:cubicBezTo>
                <a:cubicBezTo>
                  <a:pt x="1807210" y="857250"/>
                  <a:pt x="1788160" y="803910"/>
                  <a:pt x="1809750" y="759460"/>
                </a:cubicBezTo>
                <a:cubicBezTo>
                  <a:pt x="1831340" y="715010"/>
                  <a:pt x="1844040" y="664210"/>
                  <a:pt x="1870710" y="645160"/>
                </a:cubicBezTo>
                <a:cubicBezTo>
                  <a:pt x="1897380" y="626110"/>
                  <a:pt x="1940560" y="637540"/>
                  <a:pt x="1969770" y="645160"/>
                </a:cubicBezTo>
                <a:cubicBezTo>
                  <a:pt x="1998980" y="652780"/>
                  <a:pt x="2018030" y="675640"/>
                  <a:pt x="2045970" y="690880"/>
                </a:cubicBezTo>
                <a:cubicBezTo>
                  <a:pt x="2073910" y="706120"/>
                  <a:pt x="2096770" y="736600"/>
                  <a:pt x="2137410" y="736600"/>
                </a:cubicBezTo>
                <a:cubicBezTo>
                  <a:pt x="2178050" y="736600"/>
                  <a:pt x="2272030" y="717550"/>
                  <a:pt x="2289810" y="690880"/>
                </a:cubicBezTo>
                <a:cubicBezTo>
                  <a:pt x="2307590" y="664210"/>
                  <a:pt x="2270760" y="596900"/>
                  <a:pt x="2244090" y="576580"/>
                </a:cubicBezTo>
                <a:cubicBezTo>
                  <a:pt x="2217420" y="556260"/>
                  <a:pt x="2165350" y="570230"/>
                  <a:pt x="2129790" y="568960"/>
                </a:cubicBezTo>
                <a:cubicBezTo>
                  <a:pt x="2094230" y="567690"/>
                  <a:pt x="2061210" y="580390"/>
                  <a:pt x="2030730" y="568960"/>
                </a:cubicBezTo>
                <a:cubicBezTo>
                  <a:pt x="2000250" y="557530"/>
                  <a:pt x="1960880" y="525780"/>
                  <a:pt x="1946910" y="500380"/>
                </a:cubicBezTo>
                <a:cubicBezTo>
                  <a:pt x="1932940" y="474980"/>
                  <a:pt x="1954530" y="457200"/>
                  <a:pt x="1946910" y="416560"/>
                </a:cubicBezTo>
                <a:cubicBezTo>
                  <a:pt x="1939290" y="375920"/>
                  <a:pt x="1906270" y="295910"/>
                  <a:pt x="1901190" y="256540"/>
                </a:cubicBezTo>
                <a:cubicBezTo>
                  <a:pt x="1896110" y="217170"/>
                  <a:pt x="1891030" y="200660"/>
                  <a:pt x="1916430" y="180340"/>
                </a:cubicBezTo>
                <a:cubicBezTo>
                  <a:pt x="1941830" y="160020"/>
                  <a:pt x="2011680" y="125730"/>
                  <a:pt x="2053590" y="134620"/>
                </a:cubicBezTo>
                <a:cubicBezTo>
                  <a:pt x="2095500" y="143510"/>
                  <a:pt x="2132330" y="214630"/>
                  <a:pt x="2167890" y="233680"/>
                </a:cubicBezTo>
                <a:cubicBezTo>
                  <a:pt x="2203450" y="252730"/>
                  <a:pt x="2241550" y="281940"/>
                  <a:pt x="2266950" y="248920"/>
                </a:cubicBezTo>
                <a:cubicBezTo>
                  <a:pt x="2292350" y="215900"/>
                  <a:pt x="2646680" y="71120"/>
                  <a:pt x="2320290" y="35560"/>
                </a:cubicBezTo>
                <a:cubicBezTo>
                  <a:pt x="1993900" y="0"/>
                  <a:pt x="662940" y="27940"/>
                  <a:pt x="331470" y="43180"/>
                </a:cubicBez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04" name="TextBox 61"/>
          <p:cNvSpPr txBox="1">
            <a:spLocks noChangeArrowheads="1"/>
          </p:cNvSpPr>
          <p:nvPr/>
        </p:nvSpPr>
        <p:spPr bwMode="auto">
          <a:xfrm>
            <a:off x="4505470" y="286359"/>
            <a:ext cx="911392" cy="6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Present</a:t>
            </a:r>
          </a:p>
          <a:p>
            <a:r>
              <a:rPr lang="en-US" b="1">
                <a:latin typeface="Calibri" pitchFamily="34" charset="0"/>
              </a:rPr>
              <a:t>glacier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5039013" y="5391150"/>
            <a:ext cx="152400" cy="152400"/>
          </a:xfrm>
          <a:prstGeom prst="ellipse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30"/>
          <p:cNvSpPr txBox="1">
            <a:spLocks noChangeArrowheads="1"/>
          </p:cNvSpPr>
          <p:nvPr/>
        </p:nvSpPr>
        <p:spPr bwMode="auto">
          <a:xfrm>
            <a:off x="4353213" y="5543550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784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115213" y="5010150"/>
            <a:ext cx="1067177" cy="381000"/>
            <a:chOff x="5334000" y="5257800"/>
            <a:chExt cx="1067177" cy="381000"/>
          </a:xfrm>
        </p:grpSpPr>
        <p:sp>
          <p:nvSpPr>
            <p:cNvPr id="47" name="Oval 46"/>
            <p:cNvSpPr/>
            <p:nvPr/>
          </p:nvSpPr>
          <p:spPr bwMode="auto">
            <a:xfrm>
              <a:off x="5334000" y="5486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TextBox 30"/>
            <p:cNvSpPr txBox="1">
              <a:spLocks noChangeArrowheads="1"/>
            </p:cNvSpPr>
            <p:nvPr/>
          </p:nvSpPr>
          <p:spPr bwMode="auto">
            <a:xfrm>
              <a:off x="5410200" y="5257800"/>
              <a:ext cx="9909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1218 </a:t>
              </a:r>
              <a:r>
                <a:rPr lang="en-US" b="1" dirty="0">
                  <a:latin typeface="Calibri" pitchFamily="34" charset="0"/>
                </a:rPr>
                <a:t>AD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49713" y="3040406"/>
            <a:ext cx="2832100" cy="430011"/>
            <a:chOff x="1968500" y="3288056"/>
            <a:chExt cx="2832100" cy="430011"/>
          </a:xfrm>
        </p:grpSpPr>
        <p:sp>
          <p:nvSpPr>
            <p:cNvPr id="24" name="Oval 23"/>
            <p:cNvSpPr/>
            <p:nvPr/>
          </p:nvSpPr>
          <p:spPr bwMode="auto">
            <a:xfrm>
              <a:off x="4648200" y="34290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19" name="TextBox 24"/>
            <p:cNvSpPr txBox="1">
              <a:spLocks noChangeArrowheads="1"/>
            </p:cNvSpPr>
            <p:nvPr/>
          </p:nvSpPr>
          <p:spPr bwMode="auto">
            <a:xfrm>
              <a:off x="3638907" y="3348681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1550 AD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1968500" y="33528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17" name="TextBox 38"/>
            <p:cNvSpPr txBox="1">
              <a:spLocks noChangeArrowheads="1"/>
            </p:cNvSpPr>
            <p:nvPr/>
          </p:nvSpPr>
          <p:spPr bwMode="auto">
            <a:xfrm>
              <a:off x="2056885" y="3288056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1410 AD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 rot="1380000">
            <a:off x="2480217" y="371388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~1300 AD</a:t>
            </a:r>
            <a:endParaRPr lang="en-US" b="1" dirty="0">
              <a:latin typeface="+mj-lt"/>
            </a:endParaRPr>
          </a:p>
        </p:txBody>
      </p:sp>
      <p:cxnSp>
        <p:nvCxnSpPr>
          <p:cNvPr id="23" name="Straight Arrow Connector 22"/>
          <p:cNvCxnSpPr>
            <a:stCxn id="43" idx="0"/>
          </p:cNvCxnSpPr>
          <p:nvPr/>
        </p:nvCxnSpPr>
        <p:spPr>
          <a:xfrm flipV="1">
            <a:off x="2260472" y="4400550"/>
            <a:ext cx="263941" cy="3664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 bwMode="auto">
          <a:xfrm>
            <a:off x="1237083" y="188841"/>
            <a:ext cx="4829182" cy="4024574"/>
          </a:xfrm>
          <a:custGeom>
            <a:avLst/>
            <a:gdLst>
              <a:gd name="connsiteX0" fmla="*/ 210820 w 5035550"/>
              <a:gd name="connsiteY0" fmla="*/ 3035300 h 3463290"/>
              <a:gd name="connsiteX1" fmla="*/ 515620 w 5035550"/>
              <a:gd name="connsiteY1" fmla="*/ 3004820 h 3463290"/>
              <a:gd name="connsiteX2" fmla="*/ 713740 w 5035550"/>
              <a:gd name="connsiteY2" fmla="*/ 2989580 h 3463290"/>
              <a:gd name="connsiteX3" fmla="*/ 820420 w 5035550"/>
              <a:gd name="connsiteY3" fmla="*/ 2882900 h 3463290"/>
              <a:gd name="connsiteX4" fmla="*/ 1132840 w 5035550"/>
              <a:gd name="connsiteY4" fmla="*/ 2570480 h 3463290"/>
              <a:gd name="connsiteX5" fmla="*/ 1292860 w 5035550"/>
              <a:gd name="connsiteY5" fmla="*/ 2509520 h 3463290"/>
              <a:gd name="connsiteX6" fmla="*/ 1628140 w 5035550"/>
              <a:gd name="connsiteY6" fmla="*/ 2326640 h 3463290"/>
              <a:gd name="connsiteX7" fmla="*/ 1803400 w 5035550"/>
              <a:gd name="connsiteY7" fmla="*/ 2242820 h 3463290"/>
              <a:gd name="connsiteX8" fmla="*/ 2115820 w 5035550"/>
              <a:gd name="connsiteY8" fmla="*/ 2235200 h 3463290"/>
              <a:gd name="connsiteX9" fmla="*/ 2352040 w 5035550"/>
              <a:gd name="connsiteY9" fmla="*/ 2235200 h 3463290"/>
              <a:gd name="connsiteX10" fmla="*/ 2580640 w 5035550"/>
              <a:gd name="connsiteY10" fmla="*/ 2166620 h 3463290"/>
              <a:gd name="connsiteX11" fmla="*/ 2649220 w 5035550"/>
              <a:gd name="connsiteY11" fmla="*/ 2059940 h 3463290"/>
              <a:gd name="connsiteX12" fmla="*/ 2641600 w 5035550"/>
              <a:gd name="connsiteY12" fmla="*/ 1884680 h 3463290"/>
              <a:gd name="connsiteX13" fmla="*/ 2504440 w 5035550"/>
              <a:gd name="connsiteY13" fmla="*/ 1747520 h 3463290"/>
              <a:gd name="connsiteX14" fmla="*/ 2428240 w 5035550"/>
              <a:gd name="connsiteY14" fmla="*/ 1602740 h 3463290"/>
              <a:gd name="connsiteX15" fmla="*/ 2420620 w 5035550"/>
              <a:gd name="connsiteY15" fmla="*/ 1450340 h 3463290"/>
              <a:gd name="connsiteX16" fmla="*/ 2420620 w 5035550"/>
              <a:gd name="connsiteY16" fmla="*/ 1358900 h 3463290"/>
              <a:gd name="connsiteX17" fmla="*/ 2466340 w 5035550"/>
              <a:gd name="connsiteY17" fmla="*/ 1275080 h 3463290"/>
              <a:gd name="connsiteX18" fmla="*/ 2656840 w 5035550"/>
              <a:gd name="connsiteY18" fmla="*/ 1198880 h 3463290"/>
              <a:gd name="connsiteX19" fmla="*/ 2870200 w 5035550"/>
              <a:gd name="connsiteY19" fmla="*/ 1252220 h 3463290"/>
              <a:gd name="connsiteX20" fmla="*/ 2915920 w 5035550"/>
              <a:gd name="connsiteY20" fmla="*/ 1328420 h 3463290"/>
              <a:gd name="connsiteX21" fmla="*/ 2931160 w 5035550"/>
              <a:gd name="connsiteY21" fmla="*/ 1511300 h 3463290"/>
              <a:gd name="connsiteX22" fmla="*/ 2969260 w 5035550"/>
              <a:gd name="connsiteY22" fmla="*/ 1770380 h 3463290"/>
              <a:gd name="connsiteX23" fmla="*/ 2931160 w 5035550"/>
              <a:gd name="connsiteY23" fmla="*/ 1884680 h 3463290"/>
              <a:gd name="connsiteX24" fmla="*/ 2839720 w 5035550"/>
              <a:gd name="connsiteY24" fmla="*/ 2014220 h 3463290"/>
              <a:gd name="connsiteX25" fmla="*/ 2740660 w 5035550"/>
              <a:gd name="connsiteY25" fmla="*/ 2136140 h 3463290"/>
              <a:gd name="connsiteX26" fmla="*/ 2565400 w 5035550"/>
              <a:gd name="connsiteY26" fmla="*/ 2288540 h 3463290"/>
              <a:gd name="connsiteX27" fmla="*/ 2512060 w 5035550"/>
              <a:gd name="connsiteY27" fmla="*/ 2562860 h 3463290"/>
              <a:gd name="connsiteX28" fmla="*/ 2870200 w 5035550"/>
              <a:gd name="connsiteY28" fmla="*/ 2799080 h 3463290"/>
              <a:gd name="connsiteX29" fmla="*/ 3022600 w 5035550"/>
              <a:gd name="connsiteY29" fmla="*/ 2791460 h 3463290"/>
              <a:gd name="connsiteX30" fmla="*/ 3190240 w 5035550"/>
              <a:gd name="connsiteY30" fmla="*/ 2783840 h 3463290"/>
              <a:gd name="connsiteX31" fmla="*/ 3373120 w 5035550"/>
              <a:gd name="connsiteY31" fmla="*/ 2684780 h 3463290"/>
              <a:gd name="connsiteX32" fmla="*/ 3304540 w 5035550"/>
              <a:gd name="connsiteY32" fmla="*/ 2479040 h 3463290"/>
              <a:gd name="connsiteX33" fmla="*/ 3243580 w 5035550"/>
              <a:gd name="connsiteY33" fmla="*/ 2265680 h 3463290"/>
              <a:gd name="connsiteX34" fmla="*/ 3388360 w 5035550"/>
              <a:gd name="connsiteY34" fmla="*/ 2090420 h 3463290"/>
              <a:gd name="connsiteX35" fmla="*/ 3495040 w 5035550"/>
              <a:gd name="connsiteY35" fmla="*/ 1938020 h 3463290"/>
              <a:gd name="connsiteX36" fmla="*/ 3594100 w 5035550"/>
              <a:gd name="connsiteY36" fmla="*/ 1762760 h 3463290"/>
              <a:gd name="connsiteX37" fmla="*/ 3716020 w 5035550"/>
              <a:gd name="connsiteY37" fmla="*/ 1648460 h 3463290"/>
              <a:gd name="connsiteX38" fmla="*/ 4058920 w 5035550"/>
              <a:gd name="connsiteY38" fmla="*/ 1404620 h 3463290"/>
              <a:gd name="connsiteX39" fmla="*/ 4157980 w 5035550"/>
              <a:gd name="connsiteY39" fmla="*/ 1259840 h 3463290"/>
              <a:gd name="connsiteX40" fmla="*/ 4272280 w 5035550"/>
              <a:gd name="connsiteY40" fmla="*/ 1130300 h 3463290"/>
              <a:gd name="connsiteX41" fmla="*/ 4424680 w 5035550"/>
              <a:gd name="connsiteY41" fmla="*/ 932180 h 3463290"/>
              <a:gd name="connsiteX42" fmla="*/ 4744720 w 5035550"/>
              <a:gd name="connsiteY42" fmla="*/ 574040 h 3463290"/>
              <a:gd name="connsiteX43" fmla="*/ 4607560 w 5035550"/>
              <a:gd name="connsiteY43" fmla="*/ 414020 h 3463290"/>
              <a:gd name="connsiteX44" fmla="*/ 2176780 w 5035550"/>
              <a:gd name="connsiteY44" fmla="*/ 414020 h 3463290"/>
              <a:gd name="connsiteX45" fmla="*/ 1270000 w 5035550"/>
              <a:gd name="connsiteY45" fmla="*/ 421640 h 3463290"/>
              <a:gd name="connsiteX46" fmla="*/ 180340 w 5035550"/>
              <a:gd name="connsiteY46" fmla="*/ 436880 h 3463290"/>
              <a:gd name="connsiteX47" fmla="*/ 210820 w 5035550"/>
              <a:gd name="connsiteY47" fmla="*/ 3035300 h 3463290"/>
              <a:gd name="connsiteX0" fmla="*/ 210820 w 5035550"/>
              <a:gd name="connsiteY0" fmla="*/ 3035300 h 3463290"/>
              <a:gd name="connsiteX1" fmla="*/ 515620 w 5035550"/>
              <a:gd name="connsiteY1" fmla="*/ 3004820 h 3463290"/>
              <a:gd name="connsiteX2" fmla="*/ 713740 w 5035550"/>
              <a:gd name="connsiteY2" fmla="*/ 2989580 h 3463290"/>
              <a:gd name="connsiteX3" fmla="*/ 820420 w 5035550"/>
              <a:gd name="connsiteY3" fmla="*/ 2882900 h 3463290"/>
              <a:gd name="connsiteX4" fmla="*/ 1132840 w 5035550"/>
              <a:gd name="connsiteY4" fmla="*/ 2570480 h 3463290"/>
              <a:gd name="connsiteX5" fmla="*/ 1292860 w 5035550"/>
              <a:gd name="connsiteY5" fmla="*/ 2509520 h 3463290"/>
              <a:gd name="connsiteX6" fmla="*/ 1628140 w 5035550"/>
              <a:gd name="connsiteY6" fmla="*/ 2326640 h 3463290"/>
              <a:gd name="connsiteX7" fmla="*/ 1803400 w 5035550"/>
              <a:gd name="connsiteY7" fmla="*/ 2242820 h 3463290"/>
              <a:gd name="connsiteX8" fmla="*/ 2115820 w 5035550"/>
              <a:gd name="connsiteY8" fmla="*/ 2235200 h 3463290"/>
              <a:gd name="connsiteX9" fmla="*/ 2352040 w 5035550"/>
              <a:gd name="connsiteY9" fmla="*/ 2235200 h 3463290"/>
              <a:gd name="connsiteX10" fmla="*/ 2580640 w 5035550"/>
              <a:gd name="connsiteY10" fmla="*/ 2166620 h 3463290"/>
              <a:gd name="connsiteX11" fmla="*/ 2649220 w 5035550"/>
              <a:gd name="connsiteY11" fmla="*/ 2059940 h 3463290"/>
              <a:gd name="connsiteX12" fmla="*/ 2641600 w 5035550"/>
              <a:gd name="connsiteY12" fmla="*/ 1884680 h 3463290"/>
              <a:gd name="connsiteX13" fmla="*/ 2504440 w 5035550"/>
              <a:gd name="connsiteY13" fmla="*/ 1747520 h 3463290"/>
              <a:gd name="connsiteX14" fmla="*/ 2428240 w 5035550"/>
              <a:gd name="connsiteY14" fmla="*/ 1602740 h 3463290"/>
              <a:gd name="connsiteX15" fmla="*/ 2420620 w 5035550"/>
              <a:gd name="connsiteY15" fmla="*/ 1450340 h 3463290"/>
              <a:gd name="connsiteX16" fmla="*/ 2420620 w 5035550"/>
              <a:gd name="connsiteY16" fmla="*/ 1358900 h 3463290"/>
              <a:gd name="connsiteX17" fmla="*/ 2466340 w 5035550"/>
              <a:gd name="connsiteY17" fmla="*/ 1275080 h 3463290"/>
              <a:gd name="connsiteX18" fmla="*/ 2656840 w 5035550"/>
              <a:gd name="connsiteY18" fmla="*/ 1198880 h 3463290"/>
              <a:gd name="connsiteX19" fmla="*/ 2870200 w 5035550"/>
              <a:gd name="connsiteY19" fmla="*/ 1252220 h 3463290"/>
              <a:gd name="connsiteX20" fmla="*/ 2915920 w 5035550"/>
              <a:gd name="connsiteY20" fmla="*/ 1328420 h 3463290"/>
              <a:gd name="connsiteX21" fmla="*/ 2931160 w 5035550"/>
              <a:gd name="connsiteY21" fmla="*/ 1511300 h 3463290"/>
              <a:gd name="connsiteX22" fmla="*/ 2969260 w 5035550"/>
              <a:gd name="connsiteY22" fmla="*/ 1770380 h 3463290"/>
              <a:gd name="connsiteX23" fmla="*/ 2931160 w 5035550"/>
              <a:gd name="connsiteY23" fmla="*/ 1884680 h 3463290"/>
              <a:gd name="connsiteX24" fmla="*/ 2839720 w 5035550"/>
              <a:gd name="connsiteY24" fmla="*/ 2014220 h 3463290"/>
              <a:gd name="connsiteX25" fmla="*/ 2740660 w 5035550"/>
              <a:gd name="connsiteY25" fmla="*/ 2136140 h 3463290"/>
              <a:gd name="connsiteX26" fmla="*/ 2565400 w 5035550"/>
              <a:gd name="connsiteY26" fmla="*/ 2288540 h 3463290"/>
              <a:gd name="connsiteX27" fmla="*/ 2512060 w 5035550"/>
              <a:gd name="connsiteY27" fmla="*/ 2562860 h 3463290"/>
              <a:gd name="connsiteX28" fmla="*/ 2870200 w 5035550"/>
              <a:gd name="connsiteY28" fmla="*/ 2799080 h 3463290"/>
              <a:gd name="connsiteX29" fmla="*/ 3022600 w 5035550"/>
              <a:gd name="connsiteY29" fmla="*/ 2791460 h 3463290"/>
              <a:gd name="connsiteX30" fmla="*/ 3190240 w 5035550"/>
              <a:gd name="connsiteY30" fmla="*/ 2783840 h 3463290"/>
              <a:gd name="connsiteX31" fmla="*/ 3373120 w 5035550"/>
              <a:gd name="connsiteY31" fmla="*/ 2684780 h 3463290"/>
              <a:gd name="connsiteX32" fmla="*/ 3304540 w 5035550"/>
              <a:gd name="connsiteY32" fmla="*/ 2479040 h 3463290"/>
              <a:gd name="connsiteX33" fmla="*/ 3243580 w 5035550"/>
              <a:gd name="connsiteY33" fmla="*/ 2265680 h 3463290"/>
              <a:gd name="connsiteX34" fmla="*/ 3388360 w 5035550"/>
              <a:gd name="connsiteY34" fmla="*/ 2090420 h 3463290"/>
              <a:gd name="connsiteX35" fmla="*/ 3495040 w 5035550"/>
              <a:gd name="connsiteY35" fmla="*/ 1938020 h 3463290"/>
              <a:gd name="connsiteX36" fmla="*/ 3594100 w 5035550"/>
              <a:gd name="connsiteY36" fmla="*/ 1762760 h 3463290"/>
              <a:gd name="connsiteX37" fmla="*/ 3716020 w 5035550"/>
              <a:gd name="connsiteY37" fmla="*/ 1648460 h 3463290"/>
              <a:gd name="connsiteX38" fmla="*/ 4058920 w 5035550"/>
              <a:gd name="connsiteY38" fmla="*/ 1404620 h 3463290"/>
              <a:gd name="connsiteX39" fmla="*/ 4157980 w 5035550"/>
              <a:gd name="connsiteY39" fmla="*/ 1259840 h 3463290"/>
              <a:gd name="connsiteX40" fmla="*/ 4272280 w 5035550"/>
              <a:gd name="connsiteY40" fmla="*/ 1130300 h 3463290"/>
              <a:gd name="connsiteX41" fmla="*/ 4424680 w 5035550"/>
              <a:gd name="connsiteY41" fmla="*/ 932180 h 3463290"/>
              <a:gd name="connsiteX42" fmla="*/ 4744720 w 5035550"/>
              <a:gd name="connsiteY42" fmla="*/ 574040 h 3463290"/>
              <a:gd name="connsiteX43" fmla="*/ 4607560 w 5035550"/>
              <a:gd name="connsiteY43" fmla="*/ 414020 h 3463290"/>
              <a:gd name="connsiteX44" fmla="*/ 2176780 w 5035550"/>
              <a:gd name="connsiteY44" fmla="*/ 414020 h 3463290"/>
              <a:gd name="connsiteX45" fmla="*/ 1270000 w 5035550"/>
              <a:gd name="connsiteY45" fmla="*/ 421640 h 3463290"/>
              <a:gd name="connsiteX46" fmla="*/ 180340 w 5035550"/>
              <a:gd name="connsiteY46" fmla="*/ 436880 h 3463290"/>
              <a:gd name="connsiteX47" fmla="*/ 210820 w 5035550"/>
              <a:gd name="connsiteY47" fmla="*/ 3035300 h 3463290"/>
              <a:gd name="connsiteX0" fmla="*/ 127000 w 4951730"/>
              <a:gd name="connsiteY0" fmla="*/ 3035300 h 3463290"/>
              <a:gd name="connsiteX1" fmla="*/ 431800 w 4951730"/>
              <a:gd name="connsiteY1" fmla="*/ 3004820 h 3463290"/>
              <a:gd name="connsiteX2" fmla="*/ 629920 w 4951730"/>
              <a:gd name="connsiteY2" fmla="*/ 2989580 h 3463290"/>
              <a:gd name="connsiteX3" fmla="*/ 736600 w 4951730"/>
              <a:gd name="connsiteY3" fmla="*/ 2882900 h 3463290"/>
              <a:gd name="connsiteX4" fmla="*/ 1049020 w 4951730"/>
              <a:gd name="connsiteY4" fmla="*/ 2570480 h 3463290"/>
              <a:gd name="connsiteX5" fmla="*/ 1209040 w 4951730"/>
              <a:gd name="connsiteY5" fmla="*/ 2509520 h 3463290"/>
              <a:gd name="connsiteX6" fmla="*/ 1544320 w 4951730"/>
              <a:gd name="connsiteY6" fmla="*/ 2326640 h 3463290"/>
              <a:gd name="connsiteX7" fmla="*/ 1719580 w 4951730"/>
              <a:gd name="connsiteY7" fmla="*/ 2242820 h 3463290"/>
              <a:gd name="connsiteX8" fmla="*/ 2032000 w 4951730"/>
              <a:gd name="connsiteY8" fmla="*/ 2235200 h 3463290"/>
              <a:gd name="connsiteX9" fmla="*/ 2268220 w 4951730"/>
              <a:gd name="connsiteY9" fmla="*/ 2235200 h 3463290"/>
              <a:gd name="connsiteX10" fmla="*/ 2496820 w 4951730"/>
              <a:gd name="connsiteY10" fmla="*/ 2166620 h 3463290"/>
              <a:gd name="connsiteX11" fmla="*/ 2565400 w 4951730"/>
              <a:gd name="connsiteY11" fmla="*/ 2059940 h 3463290"/>
              <a:gd name="connsiteX12" fmla="*/ 2557780 w 4951730"/>
              <a:gd name="connsiteY12" fmla="*/ 1884680 h 3463290"/>
              <a:gd name="connsiteX13" fmla="*/ 2420620 w 4951730"/>
              <a:gd name="connsiteY13" fmla="*/ 1747520 h 3463290"/>
              <a:gd name="connsiteX14" fmla="*/ 2344420 w 4951730"/>
              <a:gd name="connsiteY14" fmla="*/ 1602740 h 3463290"/>
              <a:gd name="connsiteX15" fmla="*/ 2336800 w 4951730"/>
              <a:gd name="connsiteY15" fmla="*/ 1450340 h 3463290"/>
              <a:gd name="connsiteX16" fmla="*/ 2336800 w 4951730"/>
              <a:gd name="connsiteY16" fmla="*/ 1358900 h 3463290"/>
              <a:gd name="connsiteX17" fmla="*/ 2382520 w 4951730"/>
              <a:gd name="connsiteY17" fmla="*/ 1275080 h 3463290"/>
              <a:gd name="connsiteX18" fmla="*/ 2573020 w 4951730"/>
              <a:gd name="connsiteY18" fmla="*/ 1198880 h 3463290"/>
              <a:gd name="connsiteX19" fmla="*/ 2786380 w 4951730"/>
              <a:gd name="connsiteY19" fmla="*/ 1252220 h 3463290"/>
              <a:gd name="connsiteX20" fmla="*/ 2832100 w 4951730"/>
              <a:gd name="connsiteY20" fmla="*/ 1328420 h 3463290"/>
              <a:gd name="connsiteX21" fmla="*/ 2847340 w 4951730"/>
              <a:gd name="connsiteY21" fmla="*/ 1511300 h 3463290"/>
              <a:gd name="connsiteX22" fmla="*/ 2885440 w 4951730"/>
              <a:gd name="connsiteY22" fmla="*/ 1770380 h 3463290"/>
              <a:gd name="connsiteX23" fmla="*/ 2847340 w 4951730"/>
              <a:gd name="connsiteY23" fmla="*/ 1884680 h 3463290"/>
              <a:gd name="connsiteX24" fmla="*/ 2755900 w 4951730"/>
              <a:gd name="connsiteY24" fmla="*/ 2014220 h 3463290"/>
              <a:gd name="connsiteX25" fmla="*/ 2656840 w 4951730"/>
              <a:gd name="connsiteY25" fmla="*/ 2136140 h 3463290"/>
              <a:gd name="connsiteX26" fmla="*/ 2481580 w 4951730"/>
              <a:gd name="connsiteY26" fmla="*/ 2288540 h 3463290"/>
              <a:gd name="connsiteX27" fmla="*/ 2428240 w 4951730"/>
              <a:gd name="connsiteY27" fmla="*/ 2562860 h 3463290"/>
              <a:gd name="connsiteX28" fmla="*/ 2786380 w 4951730"/>
              <a:gd name="connsiteY28" fmla="*/ 2799080 h 3463290"/>
              <a:gd name="connsiteX29" fmla="*/ 2938780 w 4951730"/>
              <a:gd name="connsiteY29" fmla="*/ 2791460 h 3463290"/>
              <a:gd name="connsiteX30" fmla="*/ 3106420 w 4951730"/>
              <a:gd name="connsiteY30" fmla="*/ 2783840 h 3463290"/>
              <a:gd name="connsiteX31" fmla="*/ 3289300 w 4951730"/>
              <a:gd name="connsiteY31" fmla="*/ 2684780 h 3463290"/>
              <a:gd name="connsiteX32" fmla="*/ 3220720 w 4951730"/>
              <a:gd name="connsiteY32" fmla="*/ 2479040 h 3463290"/>
              <a:gd name="connsiteX33" fmla="*/ 3159760 w 4951730"/>
              <a:gd name="connsiteY33" fmla="*/ 2265680 h 3463290"/>
              <a:gd name="connsiteX34" fmla="*/ 3304540 w 4951730"/>
              <a:gd name="connsiteY34" fmla="*/ 2090420 h 3463290"/>
              <a:gd name="connsiteX35" fmla="*/ 3411220 w 4951730"/>
              <a:gd name="connsiteY35" fmla="*/ 1938020 h 3463290"/>
              <a:gd name="connsiteX36" fmla="*/ 3510280 w 4951730"/>
              <a:gd name="connsiteY36" fmla="*/ 1762760 h 3463290"/>
              <a:gd name="connsiteX37" fmla="*/ 3632200 w 4951730"/>
              <a:gd name="connsiteY37" fmla="*/ 1648460 h 3463290"/>
              <a:gd name="connsiteX38" fmla="*/ 3975100 w 4951730"/>
              <a:gd name="connsiteY38" fmla="*/ 1404620 h 3463290"/>
              <a:gd name="connsiteX39" fmla="*/ 4074160 w 4951730"/>
              <a:gd name="connsiteY39" fmla="*/ 1259840 h 3463290"/>
              <a:gd name="connsiteX40" fmla="*/ 4188460 w 4951730"/>
              <a:gd name="connsiteY40" fmla="*/ 1130300 h 3463290"/>
              <a:gd name="connsiteX41" fmla="*/ 4340860 w 4951730"/>
              <a:gd name="connsiteY41" fmla="*/ 932180 h 3463290"/>
              <a:gd name="connsiteX42" fmla="*/ 4660900 w 4951730"/>
              <a:gd name="connsiteY42" fmla="*/ 574040 h 3463290"/>
              <a:gd name="connsiteX43" fmla="*/ 4523740 w 4951730"/>
              <a:gd name="connsiteY43" fmla="*/ 414020 h 3463290"/>
              <a:gd name="connsiteX44" fmla="*/ 2092960 w 4951730"/>
              <a:gd name="connsiteY44" fmla="*/ 414020 h 3463290"/>
              <a:gd name="connsiteX45" fmla="*/ 1186180 w 4951730"/>
              <a:gd name="connsiteY45" fmla="*/ 421640 h 3463290"/>
              <a:gd name="connsiteX46" fmla="*/ 96520 w 4951730"/>
              <a:gd name="connsiteY46" fmla="*/ 436880 h 3463290"/>
              <a:gd name="connsiteX47" fmla="*/ 127000 w 4951730"/>
              <a:gd name="connsiteY47" fmla="*/ 3035300 h 3463290"/>
              <a:gd name="connsiteX0" fmla="*/ 55880 w 4880610"/>
              <a:gd name="connsiteY0" fmla="*/ 3035300 h 3463290"/>
              <a:gd name="connsiteX1" fmla="*/ 360680 w 4880610"/>
              <a:gd name="connsiteY1" fmla="*/ 3004820 h 3463290"/>
              <a:gd name="connsiteX2" fmla="*/ 558800 w 4880610"/>
              <a:gd name="connsiteY2" fmla="*/ 2989580 h 3463290"/>
              <a:gd name="connsiteX3" fmla="*/ 665480 w 4880610"/>
              <a:gd name="connsiteY3" fmla="*/ 2882900 h 3463290"/>
              <a:gd name="connsiteX4" fmla="*/ 977900 w 4880610"/>
              <a:gd name="connsiteY4" fmla="*/ 2570480 h 3463290"/>
              <a:gd name="connsiteX5" fmla="*/ 1137920 w 4880610"/>
              <a:gd name="connsiteY5" fmla="*/ 2509520 h 3463290"/>
              <a:gd name="connsiteX6" fmla="*/ 1473200 w 4880610"/>
              <a:gd name="connsiteY6" fmla="*/ 2326640 h 3463290"/>
              <a:gd name="connsiteX7" fmla="*/ 1648460 w 4880610"/>
              <a:gd name="connsiteY7" fmla="*/ 2242820 h 3463290"/>
              <a:gd name="connsiteX8" fmla="*/ 1960880 w 4880610"/>
              <a:gd name="connsiteY8" fmla="*/ 2235200 h 3463290"/>
              <a:gd name="connsiteX9" fmla="*/ 2197100 w 4880610"/>
              <a:gd name="connsiteY9" fmla="*/ 2235200 h 3463290"/>
              <a:gd name="connsiteX10" fmla="*/ 2425700 w 4880610"/>
              <a:gd name="connsiteY10" fmla="*/ 2166620 h 3463290"/>
              <a:gd name="connsiteX11" fmla="*/ 2494280 w 4880610"/>
              <a:gd name="connsiteY11" fmla="*/ 2059940 h 3463290"/>
              <a:gd name="connsiteX12" fmla="*/ 2486660 w 4880610"/>
              <a:gd name="connsiteY12" fmla="*/ 1884680 h 3463290"/>
              <a:gd name="connsiteX13" fmla="*/ 2349500 w 4880610"/>
              <a:gd name="connsiteY13" fmla="*/ 1747520 h 3463290"/>
              <a:gd name="connsiteX14" fmla="*/ 2273300 w 4880610"/>
              <a:gd name="connsiteY14" fmla="*/ 1602740 h 3463290"/>
              <a:gd name="connsiteX15" fmla="*/ 2265680 w 4880610"/>
              <a:gd name="connsiteY15" fmla="*/ 1450340 h 3463290"/>
              <a:gd name="connsiteX16" fmla="*/ 2265680 w 4880610"/>
              <a:gd name="connsiteY16" fmla="*/ 1358900 h 3463290"/>
              <a:gd name="connsiteX17" fmla="*/ 2311400 w 4880610"/>
              <a:gd name="connsiteY17" fmla="*/ 1275080 h 3463290"/>
              <a:gd name="connsiteX18" fmla="*/ 2501900 w 4880610"/>
              <a:gd name="connsiteY18" fmla="*/ 1198880 h 3463290"/>
              <a:gd name="connsiteX19" fmla="*/ 2715260 w 4880610"/>
              <a:gd name="connsiteY19" fmla="*/ 1252220 h 3463290"/>
              <a:gd name="connsiteX20" fmla="*/ 2760980 w 4880610"/>
              <a:gd name="connsiteY20" fmla="*/ 1328420 h 3463290"/>
              <a:gd name="connsiteX21" fmla="*/ 2776220 w 4880610"/>
              <a:gd name="connsiteY21" fmla="*/ 1511300 h 3463290"/>
              <a:gd name="connsiteX22" fmla="*/ 2814320 w 4880610"/>
              <a:gd name="connsiteY22" fmla="*/ 1770380 h 3463290"/>
              <a:gd name="connsiteX23" fmla="*/ 2776220 w 4880610"/>
              <a:gd name="connsiteY23" fmla="*/ 1884680 h 3463290"/>
              <a:gd name="connsiteX24" fmla="*/ 2684780 w 4880610"/>
              <a:gd name="connsiteY24" fmla="*/ 2014220 h 3463290"/>
              <a:gd name="connsiteX25" fmla="*/ 2585720 w 4880610"/>
              <a:gd name="connsiteY25" fmla="*/ 2136140 h 3463290"/>
              <a:gd name="connsiteX26" fmla="*/ 2410460 w 4880610"/>
              <a:gd name="connsiteY26" fmla="*/ 2288540 h 3463290"/>
              <a:gd name="connsiteX27" fmla="*/ 2357120 w 4880610"/>
              <a:gd name="connsiteY27" fmla="*/ 2562860 h 3463290"/>
              <a:gd name="connsiteX28" fmla="*/ 2715260 w 4880610"/>
              <a:gd name="connsiteY28" fmla="*/ 2799080 h 3463290"/>
              <a:gd name="connsiteX29" fmla="*/ 2867660 w 4880610"/>
              <a:gd name="connsiteY29" fmla="*/ 2791460 h 3463290"/>
              <a:gd name="connsiteX30" fmla="*/ 3035300 w 4880610"/>
              <a:gd name="connsiteY30" fmla="*/ 2783840 h 3463290"/>
              <a:gd name="connsiteX31" fmla="*/ 3218180 w 4880610"/>
              <a:gd name="connsiteY31" fmla="*/ 2684780 h 3463290"/>
              <a:gd name="connsiteX32" fmla="*/ 3149600 w 4880610"/>
              <a:gd name="connsiteY32" fmla="*/ 2479040 h 3463290"/>
              <a:gd name="connsiteX33" fmla="*/ 3088640 w 4880610"/>
              <a:gd name="connsiteY33" fmla="*/ 2265680 h 3463290"/>
              <a:gd name="connsiteX34" fmla="*/ 3233420 w 4880610"/>
              <a:gd name="connsiteY34" fmla="*/ 2090420 h 3463290"/>
              <a:gd name="connsiteX35" fmla="*/ 3340100 w 4880610"/>
              <a:gd name="connsiteY35" fmla="*/ 1938020 h 3463290"/>
              <a:gd name="connsiteX36" fmla="*/ 3439160 w 4880610"/>
              <a:gd name="connsiteY36" fmla="*/ 1762760 h 3463290"/>
              <a:gd name="connsiteX37" fmla="*/ 3561080 w 4880610"/>
              <a:gd name="connsiteY37" fmla="*/ 1648460 h 3463290"/>
              <a:gd name="connsiteX38" fmla="*/ 3903980 w 4880610"/>
              <a:gd name="connsiteY38" fmla="*/ 1404620 h 3463290"/>
              <a:gd name="connsiteX39" fmla="*/ 4003040 w 4880610"/>
              <a:gd name="connsiteY39" fmla="*/ 1259840 h 3463290"/>
              <a:gd name="connsiteX40" fmla="*/ 4117340 w 4880610"/>
              <a:gd name="connsiteY40" fmla="*/ 1130300 h 3463290"/>
              <a:gd name="connsiteX41" fmla="*/ 4269740 w 4880610"/>
              <a:gd name="connsiteY41" fmla="*/ 932180 h 3463290"/>
              <a:gd name="connsiteX42" fmla="*/ 4589780 w 4880610"/>
              <a:gd name="connsiteY42" fmla="*/ 574040 h 3463290"/>
              <a:gd name="connsiteX43" fmla="*/ 4452620 w 4880610"/>
              <a:gd name="connsiteY43" fmla="*/ 414020 h 3463290"/>
              <a:gd name="connsiteX44" fmla="*/ 2021840 w 4880610"/>
              <a:gd name="connsiteY44" fmla="*/ 414020 h 3463290"/>
              <a:gd name="connsiteX45" fmla="*/ 1115060 w 4880610"/>
              <a:gd name="connsiteY45" fmla="*/ 421640 h 3463290"/>
              <a:gd name="connsiteX46" fmla="*/ 25400 w 4880610"/>
              <a:gd name="connsiteY46" fmla="*/ 436880 h 3463290"/>
              <a:gd name="connsiteX47" fmla="*/ 55880 w 4880610"/>
              <a:gd name="connsiteY47" fmla="*/ 3035300 h 3463290"/>
              <a:gd name="connsiteX0" fmla="*/ 55880 w 4880610"/>
              <a:gd name="connsiteY0" fmla="*/ 2647950 h 3075940"/>
              <a:gd name="connsiteX1" fmla="*/ 360680 w 4880610"/>
              <a:gd name="connsiteY1" fmla="*/ 2617470 h 3075940"/>
              <a:gd name="connsiteX2" fmla="*/ 558800 w 4880610"/>
              <a:gd name="connsiteY2" fmla="*/ 2602230 h 3075940"/>
              <a:gd name="connsiteX3" fmla="*/ 665480 w 4880610"/>
              <a:gd name="connsiteY3" fmla="*/ 2495550 h 3075940"/>
              <a:gd name="connsiteX4" fmla="*/ 977900 w 4880610"/>
              <a:gd name="connsiteY4" fmla="*/ 2183130 h 3075940"/>
              <a:gd name="connsiteX5" fmla="*/ 1137920 w 4880610"/>
              <a:gd name="connsiteY5" fmla="*/ 2122170 h 3075940"/>
              <a:gd name="connsiteX6" fmla="*/ 1473200 w 4880610"/>
              <a:gd name="connsiteY6" fmla="*/ 1939290 h 3075940"/>
              <a:gd name="connsiteX7" fmla="*/ 1648460 w 4880610"/>
              <a:gd name="connsiteY7" fmla="*/ 1855470 h 3075940"/>
              <a:gd name="connsiteX8" fmla="*/ 1960880 w 4880610"/>
              <a:gd name="connsiteY8" fmla="*/ 1847850 h 3075940"/>
              <a:gd name="connsiteX9" fmla="*/ 2197100 w 4880610"/>
              <a:gd name="connsiteY9" fmla="*/ 1847850 h 3075940"/>
              <a:gd name="connsiteX10" fmla="*/ 2425700 w 4880610"/>
              <a:gd name="connsiteY10" fmla="*/ 1779270 h 3075940"/>
              <a:gd name="connsiteX11" fmla="*/ 2494280 w 4880610"/>
              <a:gd name="connsiteY11" fmla="*/ 1672590 h 3075940"/>
              <a:gd name="connsiteX12" fmla="*/ 2486660 w 4880610"/>
              <a:gd name="connsiteY12" fmla="*/ 1497330 h 3075940"/>
              <a:gd name="connsiteX13" fmla="*/ 2349500 w 4880610"/>
              <a:gd name="connsiteY13" fmla="*/ 1360170 h 3075940"/>
              <a:gd name="connsiteX14" fmla="*/ 2273300 w 4880610"/>
              <a:gd name="connsiteY14" fmla="*/ 1215390 h 3075940"/>
              <a:gd name="connsiteX15" fmla="*/ 2265680 w 4880610"/>
              <a:gd name="connsiteY15" fmla="*/ 1062990 h 3075940"/>
              <a:gd name="connsiteX16" fmla="*/ 2265680 w 4880610"/>
              <a:gd name="connsiteY16" fmla="*/ 971550 h 3075940"/>
              <a:gd name="connsiteX17" fmla="*/ 2311400 w 4880610"/>
              <a:gd name="connsiteY17" fmla="*/ 887730 h 3075940"/>
              <a:gd name="connsiteX18" fmla="*/ 2501900 w 4880610"/>
              <a:gd name="connsiteY18" fmla="*/ 811530 h 3075940"/>
              <a:gd name="connsiteX19" fmla="*/ 2715260 w 4880610"/>
              <a:gd name="connsiteY19" fmla="*/ 864870 h 3075940"/>
              <a:gd name="connsiteX20" fmla="*/ 2760980 w 4880610"/>
              <a:gd name="connsiteY20" fmla="*/ 941070 h 3075940"/>
              <a:gd name="connsiteX21" fmla="*/ 2776220 w 4880610"/>
              <a:gd name="connsiteY21" fmla="*/ 1123950 h 3075940"/>
              <a:gd name="connsiteX22" fmla="*/ 2814320 w 4880610"/>
              <a:gd name="connsiteY22" fmla="*/ 1383030 h 3075940"/>
              <a:gd name="connsiteX23" fmla="*/ 2776220 w 4880610"/>
              <a:gd name="connsiteY23" fmla="*/ 1497330 h 3075940"/>
              <a:gd name="connsiteX24" fmla="*/ 2684780 w 4880610"/>
              <a:gd name="connsiteY24" fmla="*/ 1626870 h 3075940"/>
              <a:gd name="connsiteX25" fmla="*/ 2585720 w 4880610"/>
              <a:gd name="connsiteY25" fmla="*/ 1748790 h 3075940"/>
              <a:gd name="connsiteX26" fmla="*/ 2410460 w 4880610"/>
              <a:gd name="connsiteY26" fmla="*/ 1901190 h 3075940"/>
              <a:gd name="connsiteX27" fmla="*/ 2357120 w 4880610"/>
              <a:gd name="connsiteY27" fmla="*/ 2175510 h 3075940"/>
              <a:gd name="connsiteX28" fmla="*/ 2715260 w 4880610"/>
              <a:gd name="connsiteY28" fmla="*/ 2411730 h 3075940"/>
              <a:gd name="connsiteX29" fmla="*/ 2867660 w 4880610"/>
              <a:gd name="connsiteY29" fmla="*/ 2404110 h 3075940"/>
              <a:gd name="connsiteX30" fmla="*/ 3035300 w 4880610"/>
              <a:gd name="connsiteY30" fmla="*/ 2396490 h 3075940"/>
              <a:gd name="connsiteX31" fmla="*/ 3218180 w 4880610"/>
              <a:gd name="connsiteY31" fmla="*/ 2297430 h 3075940"/>
              <a:gd name="connsiteX32" fmla="*/ 3149600 w 4880610"/>
              <a:gd name="connsiteY32" fmla="*/ 2091690 h 3075940"/>
              <a:gd name="connsiteX33" fmla="*/ 3088640 w 4880610"/>
              <a:gd name="connsiteY33" fmla="*/ 1878330 h 3075940"/>
              <a:gd name="connsiteX34" fmla="*/ 3233420 w 4880610"/>
              <a:gd name="connsiteY34" fmla="*/ 1703070 h 3075940"/>
              <a:gd name="connsiteX35" fmla="*/ 3340100 w 4880610"/>
              <a:gd name="connsiteY35" fmla="*/ 1550670 h 3075940"/>
              <a:gd name="connsiteX36" fmla="*/ 3439160 w 4880610"/>
              <a:gd name="connsiteY36" fmla="*/ 1375410 h 3075940"/>
              <a:gd name="connsiteX37" fmla="*/ 3561080 w 4880610"/>
              <a:gd name="connsiteY37" fmla="*/ 1261110 h 3075940"/>
              <a:gd name="connsiteX38" fmla="*/ 3903980 w 4880610"/>
              <a:gd name="connsiteY38" fmla="*/ 1017270 h 3075940"/>
              <a:gd name="connsiteX39" fmla="*/ 4003040 w 4880610"/>
              <a:gd name="connsiteY39" fmla="*/ 872490 h 3075940"/>
              <a:gd name="connsiteX40" fmla="*/ 4117340 w 4880610"/>
              <a:gd name="connsiteY40" fmla="*/ 742950 h 3075940"/>
              <a:gd name="connsiteX41" fmla="*/ 4269740 w 4880610"/>
              <a:gd name="connsiteY41" fmla="*/ 544830 h 3075940"/>
              <a:gd name="connsiteX42" fmla="*/ 4589780 w 4880610"/>
              <a:gd name="connsiteY42" fmla="*/ 186690 h 3075940"/>
              <a:gd name="connsiteX43" fmla="*/ 4452620 w 4880610"/>
              <a:gd name="connsiteY43" fmla="*/ 26670 h 3075940"/>
              <a:gd name="connsiteX44" fmla="*/ 2021840 w 4880610"/>
              <a:gd name="connsiteY44" fmla="*/ 26670 h 3075940"/>
              <a:gd name="connsiteX45" fmla="*/ 1115060 w 4880610"/>
              <a:gd name="connsiteY45" fmla="*/ 34290 h 3075940"/>
              <a:gd name="connsiteX46" fmla="*/ 25400 w 4880610"/>
              <a:gd name="connsiteY46" fmla="*/ 49530 h 3075940"/>
              <a:gd name="connsiteX47" fmla="*/ 55880 w 4880610"/>
              <a:gd name="connsiteY47" fmla="*/ 2647950 h 3075940"/>
              <a:gd name="connsiteX0" fmla="*/ 44638 w 4684753"/>
              <a:gd name="connsiteY0" fmla="*/ 2633134 h 2817347"/>
              <a:gd name="connsiteX1" fmla="*/ 349438 w 4684753"/>
              <a:gd name="connsiteY1" fmla="*/ 2602654 h 2817347"/>
              <a:gd name="connsiteX2" fmla="*/ 547558 w 4684753"/>
              <a:gd name="connsiteY2" fmla="*/ 2587414 h 2817347"/>
              <a:gd name="connsiteX3" fmla="*/ 654238 w 4684753"/>
              <a:gd name="connsiteY3" fmla="*/ 2480734 h 2817347"/>
              <a:gd name="connsiteX4" fmla="*/ 966658 w 4684753"/>
              <a:gd name="connsiteY4" fmla="*/ 2168314 h 2817347"/>
              <a:gd name="connsiteX5" fmla="*/ 1126678 w 4684753"/>
              <a:gd name="connsiteY5" fmla="*/ 2107354 h 2817347"/>
              <a:gd name="connsiteX6" fmla="*/ 1461958 w 4684753"/>
              <a:gd name="connsiteY6" fmla="*/ 1924474 h 2817347"/>
              <a:gd name="connsiteX7" fmla="*/ 1637218 w 4684753"/>
              <a:gd name="connsiteY7" fmla="*/ 1840654 h 2817347"/>
              <a:gd name="connsiteX8" fmla="*/ 1949638 w 4684753"/>
              <a:gd name="connsiteY8" fmla="*/ 1833034 h 2817347"/>
              <a:gd name="connsiteX9" fmla="*/ 2185858 w 4684753"/>
              <a:gd name="connsiteY9" fmla="*/ 1833034 h 2817347"/>
              <a:gd name="connsiteX10" fmla="*/ 2414458 w 4684753"/>
              <a:gd name="connsiteY10" fmla="*/ 1764454 h 2817347"/>
              <a:gd name="connsiteX11" fmla="*/ 2483038 w 4684753"/>
              <a:gd name="connsiteY11" fmla="*/ 1657774 h 2817347"/>
              <a:gd name="connsiteX12" fmla="*/ 2475418 w 4684753"/>
              <a:gd name="connsiteY12" fmla="*/ 1482514 h 2817347"/>
              <a:gd name="connsiteX13" fmla="*/ 2338258 w 4684753"/>
              <a:gd name="connsiteY13" fmla="*/ 1345354 h 2817347"/>
              <a:gd name="connsiteX14" fmla="*/ 2262058 w 4684753"/>
              <a:gd name="connsiteY14" fmla="*/ 1200574 h 2817347"/>
              <a:gd name="connsiteX15" fmla="*/ 2254438 w 4684753"/>
              <a:gd name="connsiteY15" fmla="*/ 1048174 h 2817347"/>
              <a:gd name="connsiteX16" fmla="*/ 2254438 w 4684753"/>
              <a:gd name="connsiteY16" fmla="*/ 956734 h 2817347"/>
              <a:gd name="connsiteX17" fmla="*/ 2300158 w 4684753"/>
              <a:gd name="connsiteY17" fmla="*/ 872914 h 2817347"/>
              <a:gd name="connsiteX18" fmla="*/ 2490658 w 4684753"/>
              <a:gd name="connsiteY18" fmla="*/ 796714 h 2817347"/>
              <a:gd name="connsiteX19" fmla="*/ 2704018 w 4684753"/>
              <a:gd name="connsiteY19" fmla="*/ 850054 h 2817347"/>
              <a:gd name="connsiteX20" fmla="*/ 2749738 w 4684753"/>
              <a:gd name="connsiteY20" fmla="*/ 926254 h 2817347"/>
              <a:gd name="connsiteX21" fmla="*/ 2764978 w 4684753"/>
              <a:gd name="connsiteY21" fmla="*/ 1109134 h 2817347"/>
              <a:gd name="connsiteX22" fmla="*/ 2803078 w 4684753"/>
              <a:gd name="connsiteY22" fmla="*/ 1368214 h 2817347"/>
              <a:gd name="connsiteX23" fmla="*/ 2764978 w 4684753"/>
              <a:gd name="connsiteY23" fmla="*/ 1482514 h 2817347"/>
              <a:gd name="connsiteX24" fmla="*/ 2673538 w 4684753"/>
              <a:gd name="connsiteY24" fmla="*/ 1612054 h 2817347"/>
              <a:gd name="connsiteX25" fmla="*/ 2574478 w 4684753"/>
              <a:gd name="connsiteY25" fmla="*/ 1733974 h 2817347"/>
              <a:gd name="connsiteX26" fmla="*/ 2399218 w 4684753"/>
              <a:gd name="connsiteY26" fmla="*/ 1886374 h 2817347"/>
              <a:gd name="connsiteX27" fmla="*/ 2345878 w 4684753"/>
              <a:gd name="connsiteY27" fmla="*/ 2160694 h 2817347"/>
              <a:gd name="connsiteX28" fmla="*/ 2704018 w 4684753"/>
              <a:gd name="connsiteY28" fmla="*/ 2396914 h 2817347"/>
              <a:gd name="connsiteX29" fmla="*/ 2856418 w 4684753"/>
              <a:gd name="connsiteY29" fmla="*/ 2389294 h 2817347"/>
              <a:gd name="connsiteX30" fmla="*/ 3024058 w 4684753"/>
              <a:gd name="connsiteY30" fmla="*/ 2381674 h 2817347"/>
              <a:gd name="connsiteX31" fmla="*/ 3206938 w 4684753"/>
              <a:gd name="connsiteY31" fmla="*/ 2282614 h 2817347"/>
              <a:gd name="connsiteX32" fmla="*/ 3138358 w 4684753"/>
              <a:gd name="connsiteY32" fmla="*/ 2076874 h 2817347"/>
              <a:gd name="connsiteX33" fmla="*/ 3077398 w 4684753"/>
              <a:gd name="connsiteY33" fmla="*/ 1863514 h 2817347"/>
              <a:gd name="connsiteX34" fmla="*/ 3222178 w 4684753"/>
              <a:gd name="connsiteY34" fmla="*/ 1688254 h 2817347"/>
              <a:gd name="connsiteX35" fmla="*/ 3328858 w 4684753"/>
              <a:gd name="connsiteY35" fmla="*/ 1535854 h 2817347"/>
              <a:gd name="connsiteX36" fmla="*/ 3567262 w 4684753"/>
              <a:gd name="connsiteY36" fmla="*/ 1483853 h 2817347"/>
              <a:gd name="connsiteX37" fmla="*/ 3549838 w 4684753"/>
              <a:gd name="connsiteY37" fmla="*/ 1246294 h 2817347"/>
              <a:gd name="connsiteX38" fmla="*/ 3892738 w 4684753"/>
              <a:gd name="connsiteY38" fmla="*/ 1002454 h 2817347"/>
              <a:gd name="connsiteX39" fmla="*/ 3991798 w 4684753"/>
              <a:gd name="connsiteY39" fmla="*/ 857674 h 2817347"/>
              <a:gd name="connsiteX40" fmla="*/ 4106098 w 4684753"/>
              <a:gd name="connsiteY40" fmla="*/ 728134 h 2817347"/>
              <a:gd name="connsiteX41" fmla="*/ 4258498 w 4684753"/>
              <a:gd name="connsiteY41" fmla="*/ 530014 h 2817347"/>
              <a:gd name="connsiteX42" fmla="*/ 4578538 w 4684753"/>
              <a:gd name="connsiteY42" fmla="*/ 171874 h 2817347"/>
              <a:gd name="connsiteX43" fmla="*/ 4441378 w 4684753"/>
              <a:gd name="connsiteY43" fmla="*/ 11854 h 2817347"/>
              <a:gd name="connsiteX44" fmla="*/ 2010598 w 4684753"/>
              <a:gd name="connsiteY44" fmla="*/ 11854 h 2817347"/>
              <a:gd name="connsiteX45" fmla="*/ 1103818 w 4684753"/>
              <a:gd name="connsiteY45" fmla="*/ 19474 h 2817347"/>
              <a:gd name="connsiteX46" fmla="*/ 14158 w 4684753"/>
              <a:gd name="connsiteY46" fmla="*/ 34714 h 2817347"/>
              <a:gd name="connsiteX47" fmla="*/ 44638 w 4684753"/>
              <a:gd name="connsiteY47" fmla="*/ 2633134 h 2817347"/>
              <a:gd name="connsiteX0" fmla="*/ 44638 w 4684753"/>
              <a:gd name="connsiteY0" fmla="*/ 2633134 h 3261714"/>
              <a:gd name="connsiteX1" fmla="*/ 349438 w 4684753"/>
              <a:gd name="connsiteY1" fmla="*/ 2602654 h 3261714"/>
              <a:gd name="connsiteX2" fmla="*/ 547558 w 4684753"/>
              <a:gd name="connsiteY2" fmla="*/ 2587414 h 3261714"/>
              <a:gd name="connsiteX3" fmla="*/ 654238 w 4684753"/>
              <a:gd name="connsiteY3" fmla="*/ 2480734 h 3261714"/>
              <a:gd name="connsiteX4" fmla="*/ 966658 w 4684753"/>
              <a:gd name="connsiteY4" fmla="*/ 2168314 h 3261714"/>
              <a:gd name="connsiteX5" fmla="*/ 1126678 w 4684753"/>
              <a:gd name="connsiteY5" fmla="*/ 2107354 h 3261714"/>
              <a:gd name="connsiteX6" fmla="*/ 1461958 w 4684753"/>
              <a:gd name="connsiteY6" fmla="*/ 1924474 h 3261714"/>
              <a:gd name="connsiteX7" fmla="*/ 1637218 w 4684753"/>
              <a:gd name="connsiteY7" fmla="*/ 1840654 h 3261714"/>
              <a:gd name="connsiteX8" fmla="*/ 1949638 w 4684753"/>
              <a:gd name="connsiteY8" fmla="*/ 1833034 h 3261714"/>
              <a:gd name="connsiteX9" fmla="*/ 2185858 w 4684753"/>
              <a:gd name="connsiteY9" fmla="*/ 1833034 h 3261714"/>
              <a:gd name="connsiteX10" fmla="*/ 2414458 w 4684753"/>
              <a:gd name="connsiteY10" fmla="*/ 1764454 h 3261714"/>
              <a:gd name="connsiteX11" fmla="*/ 2483038 w 4684753"/>
              <a:gd name="connsiteY11" fmla="*/ 1657774 h 3261714"/>
              <a:gd name="connsiteX12" fmla="*/ 2475418 w 4684753"/>
              <a:gd name="connsiteY12" fmla="*/ 1482514 h 3261714"/>
              <a:gd name="connsiteX13" fmla="*/ 2338258 w 4684753"/>
              <a:gd name="connsiteY13" fmla="*/ 1345354 h 3261714"/>
              <a:gd name="connsiteX14" fmla="*/ 2262058 w 4684753"/>
              <a:gd name="connsiteY14" fmla="*/ 1200574 h 3261714"/>
              <a:gd name="connsiteX15" fmla="*/ 2254438 w 4684753"/>
              <a:gd name="connsiteY15" fmla="*/ 1048174 h 3261714"/>
              <a:gd name="connsiteX16" fmla="*/ 2254438 w 4684753"/>
              <a:gd name="connsiteY16" fmla="*/ 956734 h 3261714"/>
              <a:gd name="connsiteX17" fmla="*/ 2300158 w 4684753"/>
              <a:gd name="connsiteY17" fmla="*/ 872914 h 3261714"/>
              <a:gd name="connsiteX18" fmla="*/ 2490658 w 4684753"/>
              <a:gd name="connsiteY18" fmla="*/ 796714 h 3261714"/>
              <a:gd name="connsiteX19" fmla="*/ 2704018 w 4684753"/>
              <a:gd name="connsiteY19" fmla="*/ 850054 h 3261714"/>
              <a:gd name="connsiteX20" fmla="*/ 2749738 w 4684753"/>
              <a:gd name="connsiteY20" fmla="*/ 926254 h 3261714"/>
              <a:gd name="connsiteX21" fmla="*/ 2764978 w 4684753"/>
              <a:gd name="connsiteY21" fmla="*/ 1109134 h 3261714"/>
              <a:gd name="connsiteX22" fmla="*/ 2803078 w 4684753"/>
              <a:gd name="connsiteY22" fmla="*/ 1368214 h 3261714"/>
              <a:gd name="connsiteX23" fmla="*/ 2764978 w 4684753"/>
              <a:gd name="connsiteY23" fmla="*/ 1482514 h 3261714"/>
              <a:gd name="connsiteX24" fmla="*/ 2673538 w 4684753"/>
              <a:gd name="connsiteY24" fmla="*/ 1612054 h 3261714"/>
              <a:gd name="connsiteX25" fmla="*/ 2574478 w 4684753"/>
              <a:gd name="connsiteY25" fmla="*/ 1733974 h 3261714"/>
              <a:gd name="connsiteX26" fmla="*/ 2399218 w 4684753"/>
              <a:gd name="connsiteY26" fmla="*/ 1886374 h 3261714"/>
              <a:gd name="connsiteX27" fmla="*/ 2345878 w 4684753"/>
              <a:gd name="connsiteY27" fmla="*/ 2160694 h 3261714"/>
              <a:gd name="connsiteX28" fmla="*/ 2704018 w 4684753"/>
              <a:gd name="connsiteY28" fmla="*/ 2396914 h 3261714"/>
              <a:gd name="connsiteX29" fmla="*/ 2856418 w 4684753"/>
              <a:gd name="connsiteY29" fmla="*/ 2389294 h 3261714"/>
              <a:gd name="connsiteX30" fmla="*/ 3024058 w 4684753"/>
              <a:gd name="connsiteY30" fmla="*/ 2381674 h 3261714"/>
              <a:gd name="connsiteX31" fmla="*/ 3206938 w 4684753"/>
              <a:gd name="connsiteY31" fmla="*/ 2282614 h 3261714"/>
              <a:gd name="connsiteX32" fmla="*/ 3138358 w 4684753"/>
              <a:gd name="connsiteY32" fmla="*/ 2076874 h 3261714"/>
              <a:gd name="connsiteX33" fmla="*/ 3077398 w 4684753"/>
              <a:gd name="connsiteY33" fmla="*/ 1863514 h 3261714"/>
              <a:gd name="connsiteX34" fmla="*/ 3222178 w 4684753"/>
              <a:gd name="connsiteY34" fmla="*/ 1688254 h 3261714"/>
              <a:gd name="connsiteX35" fmla="*/ 3328858 w 4684753"/>
              <a:gd name="connsiteY35" fmla="*/ 1535854 h 3261714"/>
              <a:gd name="connsiteX36" fmla="*/ 3567262 w 4684753"/>
              <a:gd name="connsiteY36" fmla="*/ 1483853 h 3261714"/>
              <a:gd name="connsiteX37" fmla="*/ 3549838 w 4684753"/>
              <a:gd name="connsiteY37" fmla="*/ 1246294 h 3261714"/>
              <a:gd name="connsiteX38" fmla="*/ 4367429 w 4684753"/>
              <a:gd name="connsiteY38" fmla="*/ 3261021 h 3261714"/>
              <a:gd name="connsiteX39" fmla="*/ 3892738 w 4684753"/>
              <a:gd name="connsiteY39" fmla="*/ 1002454 h 3261714"/>
              <a:gd name="connsiteX40" fmla="*/ 3991798 w 4684753"/>
              <a:gd name="connsiteY40" fmla="*/ 857674 h 3261714"/>
              <a:gd name="connsiteX41" fmla="*/ 4106098 w 4684753"/>
              <a:gd name="connsiteY41" fmla="*/ 728134 h 3261714"/>
              <a:gd name="connsiteX42" fmla="*/ 4258498 w 4684753"/>
              <a:gd name="connsiteY42" fmla="*/ 530014 h 3261714"/>
              <a:gd name="connsiteX43" fmla="*/ 4578538 w 4684753"/>
              <a:gd name="connsiteY43" fmla="*/ 171874 h 3261714"/>
              <a:gd name="connsiteX44" fmla="*/ 4441378 w 4684753"/>
              <a:gd name="connsiteY44" fmla="*/ 11854 h 3261714"/>
              <a:gd name="connsiteX45" fmla="*/ 2010598 w 4684753"/>
              <a:gd name="connsiteY45" fmla="*/ 11854 h 3261714"/>
              <a:gd name="connsiteX46" fmla="*/ 1103818 w 4684753"/>
              <a:gd name="connsiteY46" fmla="*/ 19474 h 3261714"/>
              <a:gd name="connsiteX47" fmla="*/ 14158 w 4684753"/>
              <a:gd name="connsiteY47" fmla="*/ 34714 h 3261714"/>
              <a:gd name="connsiteX48" fmla="*/ 44638 w 4684753"/>
              <a:gd name="connsiteY48" fmla="*/ 2633134 h 3261714"/>
              <a:gd name="connsiteX0" fmla="*/ 44638 w 4684753"/>
              <a:gd name="connsiteY0" fmla="*/ 2633134 h 3398380"/>
              <a:gd name="connsiteX1" fmla="*/ 349438 w 4684753"/>
              <a:gd name="connsiteY1" fmla="*/ 2602654 h 3398380"/>
              <a:gd name="connsiteX2" fmla="*/ 547558 w 4684753"/>
              <a:gd name="connsiteY2" fmla="*/ 2587414 h 3398380"/>
              <a:gd name="connsiteX3" fmla="*/ 654238 w 4684753"/>
              <a:gd name="connsiteY3" fmla="*/ 2480734 h 3398380"/>
              <a:gd name="connsiteX4" fmla="*/ 966658 w 4684753"/>
              <a:gd name="connsiteY4" fmla="*/ 2168314 h 3398380"/>
              <a:gd name="connsiteX5" fmla="*/ 1126678 w 4684753"/>
              <a:gd name="connsiteY5" fmla="*/ 2107354 h 3398380"/>
              <a:gd name="connsiteX6" fmla="*/ 1461958 w 4684753"/>
              <a:gd name="connsiteY6" fmla="*/ 1924474 h 3398380"/>
              <a:gd name="connsiteX7" fmla="*/ 1637218 w 4684753"/>
              <a:gd name="connsiteY7" fmla="*/ 1840654 h 3398380"/>
              <a:gd name="connsiteX8" fmla="*/ 1949638 w 4684753"/>
              <a:gd name="connsiteY8" fmla="*/ 1833034 h 3398380"/>
              <a:gd name="connsiteX9" fmla="*/ 2185858 w 4684753"/>
              <a:gd name="connsiteY9" fmla="*/ 1833034 h 3398380"/>
              <a:gd name="connsiteX10" fmla="*/ 2414458 w 4684753"/>
              <a:gd name="connsiteY10" fmla="*/ 1764454 h 3398380"/>
              <a:gd name="connsiteX11" fmla="*/ 2483038 w 4684753"/>
              <a:gd name="connsiteY11" fmla="*/ 1657774 h 3398380"/>
              <a:gd name="connsiteX12" fmla="*/ 2475418 w 4684753"/>
              <a:gd name="connsiteY12" fmla="*/ 1482514 h 3398380"/>
              <a:gd name="connsiteX13" fmla="*/ 2338258 w 4684753"/>
              <a:gd name="connsiteY13" fmla="*/ 1345354 h 3398380"/>
              <a:gd name="connsiteX14" fmla="*/ 2262058 w 4684753"/>
              <a:gd name="connsiteY14" fmla="*/ 1200574 h 3398380"/>
              <a:gd name="connsiteX15" fmla="*/ 2254438 w 4684753"/>
              <a:gd name="connsiteY15" fmla="*/ 1048174 h 3398380"/>
              <a:gd name="connsiteX16" fmla="*/ 2254438 w 4684753"/>
              <a:gd name="connsiteY16" fmla="*/ 956734 h 3398380"/>
              <a:gd name="connsiteX17" fmla="*/ 2300158 w 4684753"/>
              <a:gd name="connsiteY17" fmla="*/ 872914 h 3398380"/>
              <a:gd name="connsiteX18" fmla="*/ 2490658 w 4684753"/>
              <a:gd name="connsiteY18" fmla="*/ 796714 h 3398380"/>
              <a:gd name="connsiteX19" fmla="*/ 2704018 w 4684753"/>
              <a:gd name="connsiteY19" fmla="*/ 850054 h 3398380"/>
              <a:gd name="connsiteX20" fmla="*/ 2749738 w 4684753"/>
              <a:gd name="connsiteY20" fmla="*/ 926254 h 3398380"/>
              <a:gd name="connsiteX21" fmla="*/ 2764978 w 4684753"/>
              <a:gd name="connsiteY21" fmla="*/ 1109134 h 3398380"/>
              <a:gd name="connsiteX22" fmla="*/ 2803078 w 4684753"/>
              <a:gd name="connsiteY22" fmla="*/ 1368214 h 3398380"/>
              <a:gd name="connsiteX23" fmla="*/ 2764978 w 4684753"/>
              <a:gd name="connsiteY23" fmla="*/ 1482514 h 3398380"/>
              <a:gd name="connsiteX24" fmla="*/ 2673538 w 4684753"/>
              <a:gd name="connsiteY24" fmla="*/ 1612054 h 3398380"/>
              <a:gd name="connsiteX25" fmla="*/ 2574478 w 4684753"/>
              <a:gd name="connsiteY25" fmla="*/ 1733974 h 3398380"/>
              <a:gd name="connsiteX26" fmla="*/ 2399218 w 4684753"/>
              <a:gd name="connsiteY26" fmla="*/ 1886374 h 3398380"/>
              <a:gd name="connsiteX27" fmla="*/ 2345878 w 4684753"/>
              <a:gd name="connsiteY27" fmla="*/ 2160694 h 3398380"/>
              <a:gd name="connsiteX28" fmla="*/ 2704018 w 4684753"/>
              <a:gd name="connsiteY28" fmla="*/ 2396914 h 3398380"/>
              <a:gd name="connsiteX29" fmla="*/ 2856418 w 4684753"/>
              <a:gd name="connsiteY29" fmla="*/ 2389294 h 3398380"/>
              <a:gd name="connsiteX30" fmla="*/ 3024058 w 4684753"/>
              <a:gd name="connsiteY30" fmla="*/ 2381674 h 3398380"/>
              <a:gd name="connsiteX31" fmla="*/ 3206938 w 4684753"/>
              <a:gd name="connsiteY31" fmla="*/ 2282614 h 3398380"/>
              <a:gd name="connsiteX32" fmla="*/ 3138358 w 4684753"/>
              <a:gd name="connsiteY32" fmla="*/ 2076874 h 3398380"/>
              <a:gd name="connsiteX33" fmla="*/ 3077398 w 4684753"/>
              <a:gd name="connsiteY33" fmla="*/ 1863514 h 3398380"/>
              <a:gd name="connsiteX34" fmla="*/ 3222178 w 4684753"/>
              <a:gd name="connsiteY34" fmla="*/ 1688254 h 3398380"/>
              <a:gd name="connsiteX35" fmla="*/ 3328858 w 4684753"/>
              <a:gd name="connsiteY35" fmla="*/ 1535854 h 3398380"/>
              <a:gd name="connsiteX36" fmla="*/ 3567262 w 4684753"/>
              <a:gd name="connsiteY36" fmla="*/ 1483853 h 3398380"/>
              <a:gd name="connsiteX37" fmla="*/ 4100972 w 4684753"/>
              <a:gd name="connsiteY37" fmla="*/ 3255653 h 3398380"/>
              <a:gd name="connsiteX38" fmla="*/ 4367429 w 4684753"/>
              <a:gd name="connsiteY38" fmla="*/ 3261021 h 3398380"/>
              <a:gd name="connsiteX39" fmla="*/ 3892738 w 4684753"/>
              <a:gd name="connsiteY39" fmla="*/ 1002454 h 3398380"/>
              <a:gd name="connsiteX40" fmla="*/ 3991798 w 4684753"/>
              <a:gd name="connsiteY40" fmla="*/ 857674 h 3398380"/>
              <a:gd name="connsiteX41" fmla="*/ 4106098 w 4684753"/>
              <a:gd name="connsiteY41" fmla="*/ 728134 h 3398380"/>
              <a:gd name="connsiteX42" fmla="*/ 4258498 w 4684753"/>
              <a:gd name="connsiteY42" fmla="*/ 530014 h 3398380"/>
              <a:gd name="connsiteX43" fmla="*/ 4578538 w 4684753"/>
              <a:gd name="connsiteY43" fmla="*/ 171874 h 3398380"/>
              <a:gd name="connsiteX44" fmla="*/ 4441378 w 4684753"/>
              <a:gd name="connsiteY44" fmla="*/ 11854 h 3398380"/>
              <a:gd name="connsiteX45" fmla="*/ 2010598 w 4684753"/>
              <a:gd name="connsiteY45" fmla="*/ 11854 h 3398380"/>
              <a:gd name="connsiteX46" fmla="*/ 1103818 w 4684753"/>
              <a:gd name="connsiteY46" fmla="*/ 19474 h 3398380"/>
              <a:gd name="connsiteX47" fmla="*/ 14158 w 4684753"/>
              <a:gd name="connsiteY47" fmla="*/ 34714 h 3398380"/>
              <a:gd name="connsiteX48" fmla="*/ 44638 w 4684753"/>
              <a:gd name="connsiteY48" fmla="*/ 2633134 h 3398380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3972090 w 4684753"/>
              <a:gd name="connsiteY39" fmla="*/ 1391418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4056703 w 4684753"/>
              <a:gd name="connsiteY40" fmla="*/ 1018719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4056703 w 4684753"/>
              <a:gd name="connsiteY40" fmla="*/ 1018719 h 3486023"/>
              <a:gd name="connsiteX41" fmla="*/ 4048672 w 4684753"/>
              <a:gd name="connsiteY41" fmla="*/ 857497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25525"/>
              <a:gd name="connsiteX1" fmla="*/ 349438 w 4684753"/>
              <a:gd name="connsiteY1" fmla="*/ 2602654 h 3425525"/>
              <a:gd name="connsiteX2" fmla="*/ 547558 w 4684753"/>
              <a:gd name="connsiteY2" fmla="*/ 2587414 h 3425525"/>
              <a:gd name="connsiteX3" fmla="*/ 654238 w 4684753"/>
              <a:gd name="connsiteY3" fmla="*/ 2480734 h 3425525"/>
              <a:gd name="connsiteX4" fmla="*/ 966658 w 4684753"/>
              <a:gd name="connsiteY4" fmla="*/ 2168314 h 3425525"/>
              <a:gd name="connsiteX5" fmla="*/ 1126678 w 4684753"/>
              <a:gd name="connsiteY5" fmla="*/ 2107354 h 3425525"/>
              <a:gd name="connsiteX6" fmla="*/ 1461958 w 4684753"/>
              <a:gd name="connsiteY6" fmla="*/ 1924474 h 3425525"/>
              <a:gd name="connsiteX7" fmla="*/ 1637218 w 4684753"/>
              <a:gd name="connsiteY7" fmla="*/ 1840654 h 3425525"/>
              <a:gd name="connsiteX8" fmla="*/ 1949638 w 4684753"/>
              <a:gd name="connsiteY8" fmla="*/ 1833034 h 3425525"/>
              <a:gd name="connsiteX9" fmla="*/ 2185858 w 4684753"/>
              <a:gd name="connsiteY9" fmla="*/ 1833034 h 3425525"/>
              <a:gd name="connsiteX10" fmla="*/ 2414458 w 4684753"/>
              <a:gd name="connsiteY10" fmla="*/ 1764454 h 3425525"/>
              <a:gd name="connsiteX11" fmla="*/ 2483038 w 4684753"/>
              <a:gd name="connsiteY11" fmla="*/ 1657774 h 3425525"/>
              <a:gd name="connsiteX12" fmla="*/ 2475418 w 4684753"/>
              <a:gd name="connsiteY12" fmla="*/ 1482514 h 3425525"/>
              <a:gd name="connsiteX13" fmla="*/ 2338258 w 4684753"/>
              <a:gd name="connsiteY13" fmla="*/ 1345354 h 3425525"/>
              <a:gd name="connsiteX14" fmla="*/ 2262058 w 4684753"/>
              <a:gd name="connsiteY14" fmla="*/ 1200574 h 3425525"/>
              <a:gd name="connsiteX15" fmla="*/ 2254438 w 4684753"/>
              <a:gd name="connsiteY15" fmla="*/ 1048174 h 3425525"/>
              <a:gd name="connsiteX16" fmla="*/ 2254438 w 4684753"/>
              <a:gd name="connsiteY16" fmla="*/ 956734 h 3425525"/>
              <a:gd name="connsiteX17" fmla="*/ 2300158 w 4684753"/>
              <a:gd name="connsiteY17" fmla="*/ 872914 h 3425525"/>
              <a:gd name="connsiteX18" fmla="*/ 2490658 w 4684753"/>
              <a:gd name="connsiteY18" fmla="*/ 796714 h 3425525"/>
              <a:gd name="connsiteX19" fmla="*/ 2704018 w 4684753"/>
              <a:gd name="connsiteY19" fmla="*/ 850054 h 3425525"/>
              <a:gd name="connsiteX20" fmla="*/ 2749738 w 4684753"/>
              <a:gd name="connsiteY20" fmla="*/ 926254 h 3425525"/>
              <a:gd name="connsiteX21" fmla="*/ 2764978 w 4684753"/>
              <a:gd name="connsiteY21" fmla="*/ 1109134 h 3425525"/>
              <a:gd name="connsiteX22" fmla="*/ 2803078 w 4684753"/>
              <a:gd name="connsiteY22" fmla="*/ 1368214 h 3425525"/>
              <a:gd name="connsiteX23" fmla="*/ 2764978 w 4684753"/>
              <a:gd name="connsiteY23" fmla="*/ 1482514 h 3425525"/>
              <a:gd name="connsiteX24" fmla="*/ 2673538 w 4684753"/>
              <a:gd name="connsiteY24" fmla="*/ 1612054 h 3425525"/>
              <a:gd name="connsiteX25" fmla="*/ 2574478 w 4684753"/>
              <a:gd name="connsiteY25" fmla="*/ 1733974 h 3425525"/>
              <a:gd name="connsiteX26" fmla="*/ 2399218 w 4684753"/>
              <a:gd name="connsiteY26" fmla="*/ 1886374 h 3425525"/>
              <a:gd name="connsiteX27" fmla="*/ 2345878 w 4684753"/>
              <a:gd name="connsiteY27" fmla="*/ 2160694 h 3425525"/>
              <a:gd name="connsiteX28" fmla="*/ 2704018 w 4684753"/>
              <a:gd name="connsiteY28" fmla="*/ 2396914 h 3425525"/>
              <a:gd name="connsiteX29" fmla="*/ 2856418 w 4684753"/>
              <a:gd name="connsiteY29" fmla="*/ 2389294 h 3425525"/>
              <a:gd name="connsiteX30" fmla="*/ 3024058 w 4684753"/>
              <a:gd name="connsiteY30" fmla="*/ 2381674 h 3425525"/>
              <a:gd name="connsiteX31" fmla="*/ 3206938 w 4684753"/>
              <a:gd name="connsiteY31" fmla="*/ 2282614 h 3425525"/>
              <a:gd name="connsiteX32" fmla="*/ 3138358 w 4684753"/>
              <a:gd name="connsiteY32" fmla="*/ 2076874 h 3425525"/>
              <a:gd name="connsiteX33" fmla="*/ 3077398 w 4684753"/>
              <a:gd name="connsiteY33" fmla="*/ 1863514 h 3425525"/>
              <a:gd name="connsiteX34" fmla="*/ 3222178 w 4684753"/>
              <a:gd name="connsiteY34" fmla="*/ 1688254 h 3425525"/>
              <a:gd name="connsiteX35" fmla="*/ 3328858 w 4684753"/>
              <a:gd name="connsiteY35" fmla="*/ 1535854 h 3425525"/>
              <a:gd name="connsiteX36" fmla="*/ 3567262 w 4684753"/>
              <a:gd name="connsiteY36" fmla="*/ 1483853 h 3425525"/>
              <a:gd name="connsiteX37" fmla="*/ 4100972 w 4684753"/>
              <a:gd name="connsiteY37" fmla="*/ 3255653 h 3425525"/>
              <a:gd name="connsiteX38" fmla="*/ 4367429 w 4684753"/>
              <a:gd name="connsiteY38" fmla="*/ 3261021 h 3425525"/>
              <a:gd name="connsiteX39" fmla="*/ 4260358 w 4684753"/>
              <a:gd name="connsiteY39" fmla="*/ 2429171 h 3425525"/>
              <a:gd name="connsiteX40" fmla="*/ 4144276 w 4684753"/>
              <a:gd name="connsiteY40" fmla="*/ 1407603 h 3425525"/>
              <a:gd name="connsiteX41" fmla="*/ 4056703 w 4684753"/>
              <a:gd name="connsiteY41" fmla="*/ 1018719 h 3425525"/>
              <a:gd name="connsiteX42" fmla="*/ 4048672 w 4684753"/>
              <a:gd name="connsiteY42" fmla="*/ 857497 h 3425525"/>
              <a:gd name="connsiteX43" fmla="*/ 4106098 w 4684753"/>
              <a:gd name="connsiteY43" fmla="*/ 728134 h 3425525"/>
              <a:gd name="connsiteX44" fmla="*/ 4258498 w 4684753"/>
              <a:gd name="connsiteY44" fmla="*/ 530014 h 3425525"/>
              <a:gd name="connsiteX45" fmla="*/ 4578538 w 4684753"/>
              <a:gd name="connsiteY45" fmla="*/ 171874 h 3425525"/>
              <a:gd name="connsiteX46" fmla="*/ 4441378 w 4684753"/>
              <a:gd name="connsiteY46" fmla="*/ 11854 h 3425525"/>
              <a:gd name="connsiteX47" fmla="*/ 2010598 w 4684753"/>
              <a:gd name="connsiteY47" fmla="*/ 11854 h 3425525"/>
              <a:gd name="connsiteX48" fmla="*/ 1103818 w 4684753"/>
              <a:gd name="connsiteY48" fmla="*/ 19474 h 3425525"/>
              <a:gd name="connsiteX49" fmla="*/ 14158 w 4684753"/>
              <a:gd name="connsiteY49" fmla="*/ 34714 h 3425525"/>
              <a:gd name="connsiteX50" fmla="*/ 44638 w 4684753"/>
              <a:gd name="connsiteY50" fmla="*/ 2633134 h 3425525"/>
              <a:gd name="connsiteX0" fmla="*/ 44638 w 4684753"/>
              <a:gd name="connsiteY0" fmla="*/ 2633134 h 3425525"/>
              <a:gd name="connsiteX1" fmla="*/ 349438 w 4684753"/>
              <a:gd name="connsiteY1" fmla="*/ 2602654 h 3425525"/>
              <a:gd name="connsiteX2" fmla="*/ 547558 w 4684753"/>
              <a:gd name="connsiteY2" fmla="*/ 2587414 h 3425525"/>
              <a:gd name="connsiteX3" fmla="*/ 654238 w 4684753"/>
              <a:gd name="connsiteY3" fmla="*/ 2480734 h 3425525"/>
              <a:gd name="connsiteX4" fmla="*/ 966658 w 4684753"/>
              <a:gd name="connsiteY4" fmla="*/ 2168314 h 3425525"/>
              <a:gd name="connsiteX5" fmla="*/ 1126678 w 4684753"/>
              <a:gd name="connsiteY5" fmla="*/ 2107354 h 3425525"/>
              <a:gd name="connsiteX6" fmla="*/ 1461958 w 4684753"/>
              <a:gd name="connsiteY6" fmla="*/ 1924474 h 3425525"/>
              <a:gd name="connsiteX7" fmla="*/ 1637218 w 4684753"/>
              <a:gd name="connsiteY7" fmla="*/ 1840654 h 3425525"/>
              <a:gd name="connsiteX8" fmla="*/ 1949638 w 4684753"/>
              <a:gd name="connsiteY8" fmla="*/ 1833034 h 3425525"/>
              <a:gd name="connsiteX9" fmla="*/ 2185858 w 4684753"/>
              <a:gd name="connsiteY9" fmla="*/ 1833034 h 3425525"/>
              <a:gd name="connsiteX10" fmla="*/ 2414458 w 4684753"/>
              <a:gd name="connsiteY10" fmla="*/ 1764454 h 3425525"/>
              <a:gd name="connsiteX11" fmla="*/ 2483038 w 4684753"/>
              <a:gd name="connsiteY11" fmla="*/ 1657774 h 3425525"/>
              <a:gd name="connsiteX12" fmla="*/ 2475418 w 4684753"/>
              <a:gd name="connsiteY12" fmla="*/ 1482514 h 3425525"/>
              <a:gd name="connsiteX13" fmla="*/ 2338258 w 4684753"/>
              <a:gd name="connsiteY13" fmla="*/ 1345354 h 3425525"/>
              <a:gd name="connsiteX14" fmla="*/ 2262058 w 4684753"/>
              <a:gd name="connsiteY14" fmla="*/ 1200574 h 3425525"/>
              <a:gd name="connsiteX15" fmla="*/ 2254438 w 4684753"/>
              <a:gd name="connsiteY15" fmla="*/ 1048174 h 3425525"/>
              <a:gd name="connsiteX16" fmla="*/ 2254438 w 4684753"/>
              <a:gd name="connsiteY16" fmla="*/ 956734 h 3425525"/>
              <a:gd name="connsiteX17" fmla="*/ 2300158 w 4684753"/>
              <a:gd name="connsiteY17" fmla="*/ 872914 h 3425525"/>
              <a:gd name="connsiteX18" fmla="*/ 2490658 w 4684753"/>
              <a:gd name="connsiteY18" fmla="*/ 796714 h 3425525"/>
              <a:gd name="connsiteX19" fmla="*/ 2704018 w 4684753"/>
              <a:gd name="connsiteY19" fmla="*/ 850054 h 3425525"/>
              <a:gd name="connsiteX20" fmla="*/ 2749738 w 4684753"/>
              <a:gd name="connsiteY20" fmla="*/ 926254 h 3425525"/>
              <a:gd name="connsiteX21" fmla="*/ 2764978 w 4684753"/>
              <a:gd name="connsiteY21" fmla="*/ 1109134 h 3425525"/>
              <a:gd name="connsiteX22" fmla="*/ 2803078 w 4684753"/>
              <a:gd name="connsiteY22" fmla="*/ 1368214 h 3425525"/>
              <a:gd name="connsiteX23" fmla="*/ 2764978 w 4684753"/>
              <a:gd name="connsiteY23" fmla="*/ 1482514 h 3425525"/>
              <a:gd name="connsiteX24" fmla="*/ 2673538 w 4684753"/>
              <a:gd name="connsiteY24" fmla="*/ 1612054 h 3425525"/>
              <a:gd name="connsiteX25" fmla="*/ 2574478 w 4684753"/>
              <a:gd name="connsiteY25" fmla="*/ 1733974 h 3425525"/>
              <a:gd name="connsiteX26" fmla="*/ 2399218 w 4684753"/>
              <a:gd name="connsiteY26" fmla="*/ 1886374 h 3425525"/>
              <a:gd name="connsiteX27" fmla="*/ 2345878 w 4684753"/>
              <a:gd name="connsiteY27" fmla="*/ 2160694 h 3425525"/>
              <a:gd name="connsiteX28" fmla="*/ 2704018 w 4684753"/>
              <a:gd name="connsiteY28" fmla="*/ 2396914 h 3425525"/>
              <a:gd name="connsiteX29" fmla="*/ 2856418 w 4684753"/>
              <a:gd name="connsiteY29" fmla="*/ 2389294 h 3425525"/>
              <a:gd name="connsiteX30" fmla="*/ 3024058 w 4684753"/>
              <a:gd name="connsiteY30" fmla="*/ 2381674 h 3425525"/>
              <a:gd name="connsiteX31" fmla="*/ 3206938 w 4684753"/>
              <a:gd name="connsiteY31" fmla="*/ 2282614 h 3425525"/>
              <a:gd name="connsiteX32" fmla="*/ 3138358 w 4684753"/>
              <a:gd name="connsiteY32" fmla="*/ 2076874 h 3425525"/>
              <a:gd name="connsiteX33" fmla="*/ 3077398 w 4684753"/>
              <a:gd name="connsiteY33" fmla="*/ 1863514 h 3425525"/>
              <a:gd name="connsiteX34" fmla="*/ 3222178 w 4684753"/>
              <a:gd name="connsiteY34" fmla="*/ 1688254 h 3425525"/>
              <a:gd name="connsiteX35" fmla="*/ 3328858 w 4684753"/>
              <a:gd name="connsiteY35" fmla="*/ 1535854 h 3425525"/>
              <a:gd name="connsiteX36" fmla="*/ 3567262 w 4684753"/>
              <a:gd name="connsiteY36" fmla="*/ 1483853 h 3425525"/>
              <a:gd name="connsiteX37" fmla="*/ 4100972 w 4684753"/>
              <a:gd name="connsiteY37" fmla="*/ 3255653 h 3425525"/>
              <a:gd name="connsiteX38" fmla="*/ 4367429 w 4684753"/>
              <a:gd name="connsiteY38" fmla="*/ 3261021 h 3425525"/>
              <a:gd name="connsiteX39" fmla="*/ 4424251 w 4684753"/>
              <a:gd name="connsiteY39" fmla="*/ 2428669 h 3425525"/>
              <a:gd name="connsiteX40" fmla="*/ 4144276 w 4684753"/>
              <a:gd name="connsiteY40" fmla="*/ 1407603 h 3425525"/>
              <a:gd name="connsiteX41" fmla="*/ 4056703 w 4684753"/>
              <a:gd name="connsiteY41" fmla="*/ 1018719 h 3425525"/>
              <a:gd name="connsiteX42" fmla="*/ 4048672 w 4684753"/>
              <a:gd name="connsiteY42" fmla="*/ 857497 h 3425525"/>
              <a:gd name="connsiteX43" fmla="*/ 4106098 w 4684753"/>
              <a:gd name="connsiteY43" fmla="*/ 728134 h 3425525"/>
              <a:gd name="connsiteX44" fmla="*/ 4258498 w 4684753"/>
              <a:gd name="connsiteY44" fmla="*/ 530014 h 3425525"/>
              <a:gd name="connsiteX45" fmla="*/ 4578538 w 4684753"/>
              <a:gd name="connsiteY45" fmla="*/ 171874 h 3425525"/>
              <a:gd name="connsiteX46" fmla="*/ 4441378 w 4684753"/>
              <a:gd name="connsiteY46" fmla="*/ 11854 h 3425525"/>
              <a:gd name="connsiteX47" fmla="*/ 2010598 w 4684753"/>
              <a:gd name="connsiteY47" fmla="*/ 11854 h 3425525"/>
              <a:gd name="connsiteX48" fmla="*/ 1103818 w 4684753"/>
              <a:gd name="connsiteY48" fmla="*/ 19474 h 3425525"/>
              <a:gd name="connsiteX49" fmla="*/ 14158 w 4684753"/>
              <a:gd name="connsiteY49" fmla="*/ 34714 h 3425525"/>
              <a:gd name="connsiteX50" fmla="*/ 44638 w 4684753"/>
              <a:gd name="connsiteY50" fmla="*/ 2633134 h 3425525"/>
              <a:gd name="connsiteX0" fmla="*/ 44638 w 4684753"/>
              <a:gd name="connsiteY0" fmla="*/ 2633134 h 3486070"/>
              <a:gd name="connsiteX1" fmla="*/ 349438 w 4684753"/>
              <a:gd name="connsiteY1" fmla="*/ 2602654 h 3486070"/>
              <a:gd name="connsiteX2" fmla="*/ 547558 w 4684753"/>
              <a:gd name="connsiteY2" fmla="*/ 2587414 h 3486070"/>
              <a:gd name="connsiteX3" fmla="*/ 654238 w 4684753"/>
              <a:gd name="connsiteY3" fmla="*/ 2480734 h 3486070"/>
              <a:gd name="connsiteX4" fmla="*/ 966658 w 4684753"/>
              <a:gd name="connsiteY4" fmla="*/ 2168314 h 3486070"/>
              <a:gd name="connsiteX5" fmla="*/ 1126678 w 4684753"/>
              <a:gd name="connsiteY5" fmla="*/ 2107354 h 3486070"/>
              <a:gd name="connsiteX6" fmla="*/ 1461958 w 4684753"/>
              <a:gd name="connsiteY6" fmla="*/ 1924474 h 3486070"/>
              <a:gd name="connsiteX7" fmla="*/ 1637218 w 4684753"/>
              <a:gd name="connsiteY7" fmla="*/ 1840654 h 3486070"/>
              <a:gd name="connsiteX8" fmla="*/ 1949638 w 4684753"/>
              <a:gd name="connsiteY8" fmla="*/ 1833034 h 3486070"/>
              <a:gd name="connsiteX9" fmla="*/ 2185858 w 4684753"/>
              <a:gd name="connsiteY9" fmla="*/ 1833034 h 3486070"/>
              <a:gd name="connsiteX10" fmla="*/ 2414458 w 4684753"/>
              <a:gd name="connsiteY10" fmla="*/ 1764454 h 3486070"/>
              <a:gd name="connsiteX11" fmla="*/ 2483038 w 4684753"/>
              <a:gd name="connsiteY11" fmla="*/ 1657774 h 3486070"/>
              <a:gd name="connsiteX12" fmla="*/ 2475418 w 4684753"/>
              <a:gd name="connsiteY12" fmla="*/ 1482514 h 3486070"/>
              <a:gd name="connsiteX13" fmla="*/ 2338258 w 4684753"/>
              <a:gd name="connsiteY13" fmla="*/ 1345354 h 3486070"/>
              <a:gd name="connsiteX14" fmla="*/ 2262058 w 4684753"/>
              <a:gd name="connsiteY14" fmla="*/ 1200574 h 3486070"/>
              <a:gd name="connsiteX15" fmla="*/ 2254438 w 4684753"/>
              <a:gd name="connsiteY15" fmla="*/ 1048174 h 3486070"/>
              <a:gd name="connsiteX16" fmla="*/ 2254438 w 4684753"/>
              <a:gd name="connsiteY16" fmla="*/ 956734 h 3486070"/>
              <a:gd name="connsiteX17" fmla="*/ 2300158 w 4684753"/>
              <a:gd name="connsiteY17" fmla="*/ 872914 h 3486070"/>
              <a:gd name="connsiteX18" fmla="*/ 2490658 w 4684753"/>
              <a:gd name="connsiteY18" fmla="*/ 796714 h 3486070"/>
              <a:gd name="connsiteX19" fmla="*/ 2704018 w 4684753"/>
              <a:gd name="connsiteY19" fmla="*/ 850054 h 3486070"/>
              <a:gd name="connsiteX20" fmla="*/ 2749738 w 4684753"/>
              <a:gd name="connsiteY20" fmla="*/ 926254 h 3486070"/>
              <a:gd name="connsiteX21" fmla="*/ 2764978 w 4684753"/>
              <a:gd name="connsiteY21" fmla="*/ 1109134 h 3486070"/>
              <a:gd name="connsiteX22" fmla="*/ 2803078 w 4684753"/>
              <a:gd name="connsiteY22" fmla="*/ 1368214 h 3486070"/>
              <a:gd name="connsiteX23" fmla="*/ 2764978 w 4684753"/>
              <a:gd name="connsiteY23" fmla="*/ 1482514 h 3486070"/>
              <a:gd name="connsiteX24" fmla="*/ 2673538 w 4684753"/>
              <a:gd name="connsiteY24" fmla="*/ 1612054 h 3486070"/>
              <a:gd name="connsiteX25" fmla="*/ 2574478 w 4684753"/>
              <a:gd name="connsiteY25" fmla="*/ 1733974 h 3486070"/>
              <a:gd name="connsiteX26" fmla="*/ 2399218 w 4684753"/>
              <a:gd name="connsiteY26" fmla="*/ 1886374 h 3486070"/>
              <a:gd name="connsiteX27" fmla="*/ 2345878 w 4684753"/>
              <a:gd name="connsiteY27" fmla="*/ 2160694 h 3486070"/>
              <a:gd name="connsiteX28" fmla="*/ 2704018 w 4684753"/>
              <a:gd name="connsiteY28" fmla="*/ 2396914 h 3486070"/>
              <a:gd name="connsiteX29" fmla="*/ 2856418 w 4684753"/>
              <a:gd name="connsiteY29" fmla="*/ 2389294 h 3486070"/>
              <a:gd name="connsiteX30" fmla="*/ 3024058 w 4684753"/>
              <a:gd name="connsiteY30" fmla="*/ 2381674 h 3486070"/>
              <a:gd name="connsiteX31" fmla="*/ 3206938 w 4684753"/>
              <a:gd name="connsiteY31" fmla="*/ 2282614 h 3486070"/>
              <a:gd name="connsiteX32" fmla="*/ 3138358 w 4684753"/>
              <a:gd name="connsiteY32" fmla="*/ 2076874 h 3486070"/>
              <a:gd name="connsiteX33" fmla="*/ 3077398 w 4684753"/>
              <a:gd name="connsiteY33" fmla="*/ 1863514 h 3486070"/>
              <a:gd name="connsiteX34" fmla="*/ 3222178 w 4684753"/>
              <a:gd name="connsiteY34" fmla="*/ 1688254 h 3486070"/>
              <a:gd name="connsiteX35" fmla="*/ 3328858 w 4684753"/>
              <a:gd name="connsiteY35" fmla="*/ 1535854 h 3486070"/>
              <a:gd name="connsiteX36" fmla="*/ 3567262 w 4684753"/>
              <a:gd name="connsiteY36" fmla="*/ 1483853 h 3486070"/>
              <a:gd name="connsiteX37" fmla="*/ 4050754 w 4684753"/>
              <a:gd name="connsiteY37" fmla="*/ 3345578 h 3486070"/>
              <a:gd name="connsiteX38" fmla="*/ 4367429 w 4684753"/>
              <a:gd name="connsiteY38" fmla="*/ 3261021 h 3486070"/>
              <a:gd name="connsiteX39" fmla="*/ 4424251 w 4684753"/>
              <a:gd name="connsiteY39" fmla="*/ 2428669 h 3486070"/>
              <a:gd name="connsiteX40" fmla="*/ 4144276 w 4684753"/>
              <a:gd name="connsiteY40" fmla="*/ 1407603 h 3486070"/>
              <a:gd name="connsiteX41" fmla="*/ 4056703 w 4684753"/>
              <a:gd name="connsiteY41" fmla="*/ 1018719 h 3486070"/>
              <a:gd name="connsiteX42" fmla="*/ 4048672 w 4684753"/>
              <a:gd name="connsiteY42" fmla="*/ 857497 h 3486070"/>
              <a:gd name="connsiteX43" fmla="*/ 4106098 w 4684753"/>
              <a:gd name="connsiteY43" fmla="*/ 728134 h 3486070"/>
              <a:gd name="connsiteX44" fmla="*/ 4258498 w 4684753"/>
              <a:gd name="connsiteY44" fmla="*/ 530014 h 3486070"/>
              <a:gd name="connsiteX45" fmla="*/ 4578538 w 4684753"/>
              <a:gd name="connsiteY45" fmla="*/ 171874 h 3486070"/>
              <a:gd name="connsiteX46" fmla="*/ 4441378 w 4684753"/>
              <a:gd name="connsiteY46" fmla="*/ 11854 h 3486070"/>
              <a:gd name="connsiteX47" fmla="*/ 2010598 w 4684753"/>
              <a:gd name="connsiteY47" fmla="*/ 11854 h 3486070"/>
              <a:gd name="connsiteX48" fmla="*/ 1103818 w 4684753"/>
              <a:gd name="connsiteY48" fmla="*/ 19474 h 3486070"/>
              <a:gd name="connsiteX49" fmla="*/ 14158 w 4684753"/>
              <a:gd name="connsiteY49" fmla="*/ 34714 h 3486070"/>
              <a:gd name="connsiteX50" fmla="*/ 44638 w 4684753"/>
              <a:gd name="connsiteY50" fmla="*/ 2633134 h 3486070"/>
              <a:gd name="connsiteX0" fmla="*/ 44638 w 4684753"/>
              <a:gd name="connsiteY0" fmla="*/ 2633134 h 3615141"/>
              <a:gd name="connsiteX1" fmla="*/ 349438 w 4684753"/>
              <a:gd name="connsiteY1" fmla="*/ 2602654 h 3615141"/>
              <a:gd name="connsiteX2" fmla="*/ 547558 w 4684753"/>
              <a:gd name="connsiteY2" fmla="*/ 2587414 h 3615141"/>
              <a:gd name="connsiteX3" fmla="*/ 654238 w 4684753"/>
              <a:gd name="connsiteY3" fmla="*/ 2480734 h 3615141"/>
              <a:gd name="connsiteX4" fmla="*/ 966658 w 4684753"/>
              <a:gd name="connsiteY4" fmla="*/ 2168314 h 3615141"/>
              <a:gd name="connsiteX5" fmla="*/ 1126678 w 4684753"/>
              <a:gd name="connsiteY5" fmla="*/ 2107354 h 3615141"/>
              <a:gd name="connsiteX6" fmla="*/ 1461958 w 4684753"/>
              <a:gd name="connsiteY6" fmla="*/ 1924474 h 3615141"/>
              <a:gd name="connsiteX7" fmla="*/ 1637218 w 4684753"/>
              <a:gd name="connsiteY7" fmla="*/ 1840654 h 3615141"/>
              <a:gd name="connsiteX8" fmla="*/ 1949638 w 4684753"/>
              <a:gd name="connsiteY8" fmla="*/ 1833034 h 3615141"/>
              <a:gd name="connsiteX9" fmla="*/ 2185858 w 4684753"/>
              <a:gd name="connsiteY9" fmla="*/ 1833034 h 3615141"/>
              <a:gd name="connsiteX10" fmla="*/ 2414458 w 4684753"/>
              <a:gd name="connsiteY10" fmla="*/ 1764454 h 3615141"/>
              <a:gd name="connsiteX11" fmla="*/ 2483038 w 4684753"/>
              <a:gd name="connsiteY11" fmla="*/ 1657774 h 3615141"/>
              <a:gd name="connsiteX12" fmla="*/ 2475418 w 4684753"/>
              <a:gd name="connsiteY12" fmla="*/ 1482514 h 3615141"/>
              <a:gd name="connsiteX13" fmla="*/ 2338258 w 4684753"/>
              <a:gd name="connsiteY13" fmla="*/ 1345354 h 3615141"/>
              <a:gd name="connsiteX14" fmla="*/ 2262058 w 4684753"/>
              <a:gd name="connsiteY14" fmla="*/ 1200574 h 3615141"/>
              <a:gd name="connsiteX15" fmla="*/ 2254438 w 4684753"/>
              <a:gd name="connsiteY15" fmla="*/ 1048174 h 3615141"/>
              <a:gd name="connsiteX16" fmla="*/ 2254438 w 4684753"/>
              <a:gd name="connsiteY16" fmla="*/ 956734 h 3615141"/>
              <a:gd name="connsiteX17" fmla="*/ 2300158 w 4684753"/>
              <a:gd name="connsiteY17" fmla="*/ 872914 h 3615141"/>
              <a:gd name="connsiteX18" fmla="*/ 2490658 w 4684753"/>
              <a:gd name="connsiteY18" fmla="*/ 796714 h 3615141"/>
              <a:gd name="connsiteX19" fmla="*/ 2704018 w 4684753"/>
              <a:gd name="connsiteY19" fmla="*/ 850054 h 3615141"/>
              <a:gd name="connsiteX20" fmla="*/ 2749738 w 4684753"/>
              <a:gd name="connsiteY20" fmla="*/ 926254 h 3615141"/>
              <a:gd name="connsiteX21" fmla="*/ 2764978 w 4684753"/>
              <a:gd name="connsiteY21" fmla="*/ 1109134 h 3615141"/>
              <a:gd name="connsiteX22" fmla="*/ 2803078 w 4684753"/>
              <a:gd name="connsiteY22" fmla="*/ 1368214 h 3615141"/>
              <a:gd name="connsiteX23" fmla="*/ 2764978 w 4684753"/>
              <a:gd name="connsiteY23" fmla="*/ 1482514 h 3615141"/>
              <a:gd name="connsiteX24" fmla="*/ 2673538 w 4684753"/>
              <a:gd name="connsiteY24" fmla="*/ 1612054 h 3615141"/>
              <a:gd name="connsiteX25" fmla="*/ 2574478 w 4684753"/>
              <a:gd name="connsiteY25" fmla="*/ 1733974 h 3615141"/>
              <a:gd name="connsiteX26" fmla="*/ 2399218 w 4684753"/>
              <a:gd name="connsiteY26" fmla="*/ 1886374 h 3615141"/>
              <a:gd name="connsiteX27" fmla="*/ 2345878 w 4684753"/>
              <a:gd name="connsiteY27" fmla="*/ 2160694 h 3615141"/>
              <a:gd name="connsiteX28" fmla="*/ 2704018 w 4684753"/>
              <a:gd name="connsiteY28" fmla="*/ 2396914 h 3615141"/>
              <a:gd name="connsiteX29" fmla="*/ 2856418 w 4684753"/>
              <a:gd name="connsiteY29" fmla="*/ 2389294 h 3615141"/>
              <a:gd name="connsiteX30" fmla="*/ 3024058 w 4684753"/>
              <a:gd name="connsiteY30" fmla="*/ 2381674 h 3615141"/>
              <a:gd name="connsiteX31" fmla="*/ 3206938 w 4684753"/>
              <a:gd name="connsiteY31" fmla="*/ 2282614 h 3615141"/>
              <a:gd name="connsiteX32" fmla="*/ 3138358 w 4684753"/>
              <a:gd name="connsiteY32" fmla="*/ 2076874 h 3615141"/>
              <a:gd name="connsiteX33" fmla="*/ 3077398 w 4684753"/>
              <a:gd name="connsiteY33" fmla="*/ 1863514 h 3615141"/>
              <a:gd name="connsiteX34" fmla="*/ 3222178 w 4684753"/>
              <a:gd name="connsiteY34" fmla="*/ 1688254 h 3615141"/>
              <a:gd name="connsiteX35" fmla="*/ 3328858 w 4684753"/>
              <a:gd name="connsiteY35" fmla="*/ 1535854 h 3615141"/>
              <a:gd name="connsiteX36" fmla="*/ 3567262 w 4684753"/>
              <a:gd name="connsiteY36" fmla="*/ 1483853 h 3615141"/>
              <a:gd name="connsiteX37" fmla="*/ 4008782 w 4684753"/>
              <a:gd name="connsiteY37" fmla="*/ 3509608 h 3615141"/>
              <a:gd name="connsiteX38" fmla="*/ 4367429 w 4684753"/>
              <a:gd name="connsiteY38" fmla="*/ 3261021 h 3615141"/>
              <a:gd name="connsiteX39" fmla="*/ 4424251 w 4684753"/>
              <a:gd name="connsiteY39" fmla="*/ 2428669 h 3615141"/>
              <a:gd name="connsiteX40" fmla="*/ 4144276 w 4684753"/>
              <a:gd name="connsiteY40" fmla="*/ 1407603 h 3615141"/>
              <a:gd name="connsiteX41" fmla="*/ 4056703 w 4684753"/>
              <a:gd name="connsiteY41" fmla="*/ 1018719 h 3615141"/>
              <a:gd name="connsiteX42" fmla="*/ 4048672 w 4684753"/>
              <a:gd name="connsiteY42" fmla="*/ 857497 h 3615141"/>
              <a:gd name="connsiteX43" fmla="*/ 4106098 w 4684753"/>
              <a:gd name="connsiteY43" fmla="*/ 728134 h 3615141"/>
              <a:gd name="connsiteX44" fmla="*/ 4258498 w 4684753"/>
              <a:gd name="connsiteY44" fmla="*/ 530014 h 3615141"/>
              <a:gd name="connsiteX45" fmla="*/ 4578538 w 4684753"/>
              <a:gd name="connsiteY45" fmla="*/ 171874 h 3615141"/>
              <a:gd name="connsiteX46" fmla="*/ 4441378 w 4684753"/>
              <a:gd name="connsiteY46" fmla="*/ 11854 h 3615141"/>
              <a:gd name="connsiteX47" fmla="*/ 2010598 w 4684753"/>
              <a:gd name="connsiteY47" fmla="*/ 11854 h 3615141"/>
              <a:gd name="connsiteX48" fmla="*/ 1103818 w 4684753"/>
              <a:gd name="connsiteY48" fmla="*/ 19474 h 3615141"/>
              <a:gd name="connsiteX49" fmla="*/ 14158 w 4684753"/>
              <a:gd name="connsiteY49" fmla="*/ 34714 h 3615141"/>
              <a:gd name="connsiteX50" fmla="*/ 44638 w 4684753"/>
              <a:gd name="connsiteY50" fmla="*/ 2633134 h 3615141"/>
              <a:gd name="connsiteX0" fmla="*/ 44638 w 4684753"/>
              <a:gd name="connsiteY0" fmla="*/ 2633134 h 3622439"/>
              <a:gd name="connsiteX1" fmla="*/ 349438 w 4684753"/>
              <a:gd name="connsiteY1" fmla="*/ 2602654 h 3622439"/>
              <a:gd name="connsiteX2" fmla="*/ 547558 w 4684753"/>
              <a:gd name="connsiteY2" fmla="*/ 2587414 h 3622439"/>
              <a:gd name="connsiteX3" fmla="*/ 654238 w 4684753"/>
              <a:gd name="connsiteY3" fmla="*/ 2480734 h 3622439"/>
              <a:gd name="connsiteX4" fmla="*/ 966658 w 4684753"/>
              <a:gd name="connsiteY4" fmla="*/ 2168314 h 3622439"/>
              <a:gd name="connsiteX5" fmla="*/ 1126678 w 4684753"/>
              <a:gd name="connsiteY5" fmla="*/ 2107354 h 3622439"/>
              <a:gd name="connsiteX6" fmla="*/ 1461958 w 4684753"/>
              <a:gd name="connsiteY6" fmla="*/ 1924474 h 3622439"/>
              <a:gd name="connsiteX7" fmla="*/ 1637218 w 4684753"/>
              <a:gd name="connsiteY7" fmla="*/ 1840654 h 3622439"/>
              <a:gd name="connsiteX8" fmla="*/ 1949638 w 4684753"/>
              <a:gd name="connsiteY8" fmla="*/ 1833034 h 3622439"/>
              <a:gd name="connsiteX9" fmla="*/ 2185858 w 4684753"/>
              <a:gd name="connsiteY9" fmla="*/ 1833034 h 3622439"/>
              <a:gd name="connsiteX10" fmla="*/ 2414458 w 4684753"/>
              <a:gd name="connsiteY10" fmla="*/ 1764454 h 3622439"/>
              <a:gd name="connsiteX11" fmla="*/ 2483038 w 4684753"/>
              <a:gd name="connsiteY11" fmla="*/ 1657774 h 3622439"/>
              <a:gd name="connsiteX12" fmla="*/ 2475418 w 4684753"/>
              <a:gd name="connsiteY12" fmla="*/ 1482514 h 3622439"/>
              <a:gd name="connsiteX13" fmla="*/ 2338258 w 4684753"/>
              <a:gd name="connsiteY13" fmla="*/ 1345354 h 3622439"/>
              <a:gd name="connsiteX14" fmla="*/ 2262058 w 4684753"/>
              <a:gd name="connsiteY14" fmla="*/ 1200574 h 3622439"/>
              <a:gd name="connsiteX15" fmla="*/ 2254438 w 4684753"/>
              <a:gd name="connsiteY15" fmla="*/ 1048174 h 3622439"/>
              <a:gd name="connsiteX16" fmla="*/ 2254438 w 4684753"/>
              <a:gd name="connsiteY16" fmla="*/ 956734 h 3622439"/>
              <a:gd name="connsiteX17" fmla="*/ 2300158 w 4684753"/>
              <a:gd name="connsiteY17" fmla="*/ 872914 h 3622439"/>
              <a:gd name="connsiteX18" fmla="*/ 2490658 w 4684753"/>
              <a:gd name="connsiteY18" fmla="*/ 796714 h 3622439"/>
              <a:gd name="connsiteX19" fmla="*/ 2704018 w 4684753"/>
              <a:gd name="connsiteY19" fmla="*/ 850054 h 3622439"/>
              <a:gd name="connsiteX20" fmla="*/ 2749738 w 4684753"/>
              <a:gd name="connsiteY20" fmla="*/ 926254 h 3622439"/>
              <a:gd name="connsiteX21" fmla="*/ 2764978 w 4684753"/>
              <a:gd name="connsiteY21" fmla="*/ 1109134 h 3622439"/>
              <a:gd name="connsiteX22" fmla="*/ 2803078 w 4684753"/>
              <a:gd name="connsiteY22" fmla="*/ 1368214 h 3622439"/>
              <a:gd name="connsiteX23" fmla="*/ 2764978 w 4684753"/>
              <a:gd name="connsiteY23" fmla="*/ 1482514 h 3622439"/>
              <a:gd name="connsiteX24" fmla="*/ 2673538 w 4684753"/>
              <a:gd name="connsiteY24" fmla="*/ 1612054 h 3622439"/>
              <a:gd name="connsiteX25" fmla="*/ 2574478 w 4684753"/>
              <a:gd name="connsiteY25" fmla="*/ 1733974 h 3622439"/>
              <a:gd name="connsiteX26" fmla="*/ 2399218 w 4684753"/>
              <a:gd name="connsiteY26" fmla="*/ 1886374 h 3622439"/>
              <a:gd name="connsiteX27" fmla="*/ 2345878 w 4684753"/>
              <a:gd name="connsiteY27" fmla="*/ 2160694 h 3622439"/>
              <a:gd name="connsiteX28" fmla="*/ 2704018 w 4684753"/>
              <a:gd name="connsiteY28" fmla="*/ 2396914 h 3622439"/>
              <a:gd name="connsiteX29" fmla="*/ 2856418 w 4684753"/>
              <a:gd name="connsiteY29" fmla="*/ 2389294 h 3622439"/>
              <a:gd name="connsiteX30" fmla="*/ 3024058 w 4684753"/>
              <a:gd name="connsiteY30" fmla="*/ 2381674 h 3622439"/>
              <a:gd name="connsiteX31" fmla="*/ 3206938 w 4684753"/>
              <a:gd name="connsiteY31" fmla="*/ 2282614 h 3622439"/>
              <a:gd name="connsiteX32" fmla="*/ 3138358 w 4684753"/>
              <a:gd name="connsiteY32" fmla="*/ 2076874 h 3622439"/>
              <a:gd name="connsiteX33" fmla="*/ 3077398 w 4684753"/>
              <a:gd name="connsiteY33" fmla="*/ 1863514 h 3622439"/>
              <a:gd name="connsiteX34" fmla="*/ 3222178 w 4684753"/>
              <a:gd name="connsiteY34" fmla="*/ 1688254 h 3622439"/>
              <a:gd name="connsiteX35" fmla="*/ 3328858 w 4684753"/>
              <a:gd name="connsiteY35" fmla="*/ 1535854 h 3622439"/>
              <a:gd name="connsiteX36" fmla="*/ 3567262 w 4684753"/>
              <a:gd name="connsiteY36" fmla="*/ 1483853 h 3622439"/>
              <a:gd name="connsiteX37" fmla="*/ 4008782 w 4684753"/>
              <a:gd name="connsiteY37" fmla="*/ 3509608 h 3622439"/>
              <a:gd name="connsiteX38" fmla="*/ 4367429 w 4684753"/>
              <a:gd name="connsiteY38" fmla="*/ 3261021 h 3622439"/>
              <a:gd name="connsiteX39" fmla="*/ 4424251 w 4684753"/>
              <a:gd name="connsiteY39" fmla="*/ 2428669 h 3622439"/>
              <a:gd name="connsiteX40" fmla="*/ 4144276 w 4684753"/>
              <a:gd name="connsiteY40" fmla="*/ 1407603 h 3622439"/>
              <a:gd name="connsiteX41" fmla="*/ 4056703 w 4684753"/>
              <a:gd name="connsiteY41" fmla="*/ 1018719 h 3622439"/>
              <a:gd name="connsiteX42" fmla="*/ 4048672 w 4684753"/>
              <a:gd name="connsiteY42" fmla="*/ 857497 h 3622439"/>
              <a:gd name="connsiteX43" fmla="*/ 4106098 w 4684753"/>
              <a:gd name="connsiteY43" fmla="*/ 728134 h 3622439"/>
              <a:gd name="connsiteX44" fmla="*/ 4258498 w 4684753"/>
              <a:gd name="connsiteY44" fmla="*/ 530014 h 3622439"/>
              <a:gd name="connsiteX45" fmla="*/ 4578538 w 4684753"/>
              <a:gd name="connsiteY45" fmla="*/ 171874 h 3622439"/>
              <a:gd name="connsiteX46" fmla="*/ 4441378 w 4684753"/>
              <a:gd name="connsiteY46" fmla="*/ 11854 h 3622439"/>
              <a:gd name="connsiteX47" fmla="*/ 2010598 w 4684753"/>
              <a:gd name="connsiteY47" fmla="*/ 11854 h 3622439"/>
              <a:gd name="connsiteX48" fmla="*/ 1103818 w 4684753"/>
              <a:gd name="connsiteY48" fmla="*/ 19474 h 3622439"/>
              <a:gd name="connsiteX49" fmla="*/ 14158 w 4684753"/>
              <a:gd name="connsiteY49" fmla="*/ 34714 h 3622439"/>
              <a:gd name="connsiteX50" fmla="*/ 44638 w 4684753"/>
              <a:gd name="connsiteY50" fmla="*/ 2633134 h 3622439"/>
              <a:gd name="connsiteX0" fmla="*/ 44638 w 4684753"/>
              <a:gd name="connsiteY0" fmla="*/ 2633134 h 3649482"/>
              <a:gd name="connsiteX1" fmla="*/ 349438 w 4684753"/>
              <a:gd name="connsiteY1" fmla="*/ 2602654 h 3649482"/>
              <a:gd name="connsiteX2" fmla="*/ 547558 w 4684753"/>
              <a:gd name="connsiteY2" fmla="*/ 2587414 h 3649482"/>
              <a:gd name="connsiteX3" fmla="*/ 654238 w 4684753"/>
              <a:gd name="connsiteY3" fmla="*/ 2480734 h 3649482"/>
              <a:gd name="connsiteX4" fmla="*/ 966658 w 4684753"/>
              <a:gd name="connsiteY4" fmla="*/ 2168314 h 3649482"/>
              <a:gd name="connsiteX5" fmla="*/ 1126678 w 4684753"/>
              <a:gd name="connsiteY5" fmla="*/ 2107354 h 3649482"/>
              <a:gd name="connsiteX6" fmla="*/ 1461958 w 4684753"/>
              <a:gd name="connsiteY6" fmla="*/ 1924474 h 3649482"/>
              <a:gd name="connsiteX7" fmla="*/ 1637218 w 4684753"/>
              <a:gd name="connsiteY7" fmla="*/ 1840654 h 3649482"/>
              <a:gd name="connsiteX8" fmla="*/ 1949638 w 4684753"/>
              <a:gd name="connsiteY8" fmla="*/ 1833034 h 3649482"/>
              <a:gd name="connsiteX9" fmla="*/ 2185858 w 4684753"/>
              <a:gd name="connsiteY9" fmla="*/ 1833034 h 3649482"/>
              <a:gd name="connsiteX10" fmla="*/ 2414458 w 4684753"/>
              <a:gd name="connsiteY10" fmla="*/ 1764454 h 3649482"/>
              <a:gd name="connsiteX11" fmla="*/ 2483038 w 4684753"/>
              <a:gd name="connsiteY11" fmla="*/ 1657774 h 3649482"/>
              <a:gd name="connsiteX12" fmla="*/ 2475418 w 4684753"/>
              <a:gd name="connsiteY12" fmla="*/ 1482514 h 3649482"/>
              <a:gd name="connsiteX13" fmla="*/ 2338258 w 4684753"/>
              <a:gd name="connsiteY13" fmla="*/ 1345354 h 3649482"/>
              <a:gd name="connsiteX14" fmla="*/ 2262058 w 4684753"/>
              <a:gd name="connsiteY14" fmla="*/ 1200574 h 3649482"/>
              <a:gd name="connsiteX15" fmla="*/ 2254438 w 4684753"/>
              <a:gd name="connsiteY15" fmla="*/ 1048174 h 3649482"/>
              <a:gd name="connsiteX16" fmla="*/ 2254438 w 4684753"/>
              <a:gd name="connsiteY16" fmla="*/ 956734 h 3649482"/>
              <a:gd name="connsiteX17" fmla="*/ 2300158 w 4684753"/>
              <a:gd name="connsiteY17" fmla="*/ 872914 h 3649482"/>
              <a:gd name="connsiteX18" fmla="*/ 2490658 w 4684753"/>
              <a:gd name="connsiteY18" fmla="*/ 796714 h 3649482"/>
              <a:gd name="connsiteX19" fmla="*/ 2704018 w 4684753"/>
              <a:gd name="connsiteY19" fmla="*/ 850054 h 3649482"/>
              <a:gd name="connsiteX20" fmla="*/ 2749738 w 4684753"/>
              <a:gd name="connsiteY20" fmla="*/ 926254 h 3649482"/>
              <a:gd name="connsiteX21" fmla="*/ 2764978 w 4684753"/>
              <a:gd name="connsiteY21" fmla="*/ 1109134 h 3649482"/>
              <a:gd name="connsiteX22" fmla="*/ 2803078 w 4684753"/>
              <a:gd name="connsiteY22" fmla="*/ 1368214 h 3649482"/>
              <a:gd name="connsiteX23" fmla="*/ 2764978 w 4684753"/>
              <a:gd name="connsiteY23" fmla="*/ 1482514 h 3649482"/>
              <a:gd name="connsiteX24" fmla="*/ 2673538 w 4684753"/>
              <a:gd name="connsiteY24" fmla="*/ 1612054 h 3649482"/>
              <a:gd name="connsiteX25" fmla="*/ 2574478 w 4684753"/>
              <a:gd name="connsiteY25" fmla="*/ 1733974 h 3649482"/>
              <a:gd name="connsiteX26" fmla="*/ 2399218 w 4684753"/>
              <a:gd name="connsiteY26" fmla="*/ 1886374 h 3649482"/>
              <a:gd name="connsiteX27" fmla="*/ 2345878 w 4684753"/>
              <a:gd name="connsiteY27" fmla="*/ 2160694 h 3649482"/>
              <a:gd name="connsiteX28" fmla="*/ 2704018 w 4684753"/>
              <a:gd name="connsiteY28" fmla="*/ 2396914 h 3649482"/>
              <a:gd name="connsiteX29" fmla="*/ 2856418 w 4684753"/>
              <a:gd name="connsiteY29" fmla="*/ 2389294 h 3649482"/>
              <a:gd name="connsiteX30" fmla="*/ 3024058 w 4684753"/>
              <a:gd name="connsiteY30" fmla="*/ 2381674 h 3649482"/>
              <a:gd name="connsiteX31" fmla="*/ 3206938 w 4684753"/>
              <a:gd name="connsiteY31" fmla="*/ 2282614 h 3649482"/>
              <a:gd name="connsiteX32" fmla="*/ 3138358 w 4684753"/>
              <a:gd name="connsiteY32" fmla="*/ 2076874 h 3649482"/>
              <a:gd name="connsiteX33" fmla="*/ 3077398 w 4684753"/>
              <a:gd name="connsiteY33" fmla="*/ 1863514 h 3649482"/>
              <a:gd name="connsiteX34" fmla="*/ 3222178 w 4684753"/>
              <a:gd name="connsiteY34" fmla="*/ 1688254 h 3649482"/>
              <a:gd name="connsiteX35" fmla="*/ 3328858 w 4684753"/>
              <a:gd name="connsiteY35" fmla="*/ 1535854 h 3649482"/>
              <a:gd name="connsiteX36" fmla="*/ 3567262 w 4684753"/>
              <a:gd name="connsiteY36" fmla="*/ 1483853 h 3649482"/>
              <a:gd name="connsiteX37" fmla="*/ 4008782 w 4684753"/>
              <a:gd name="connsiteY37" fmla="*/ 3509608 h 3649482"/>
              <a:gd name="connsiteX38" fmla="*/ 4268594 w 4684753"/>
              <a:gd name="connsiteY38" fmla="*/ 3450450 h 3649482"/>
              <a:gd name="connsiteX39" fmla="*/ 4367429 w 4684753"/>
              <a:gd name="connsiteY39" fmla="*/ 3261021 h 3649482"/>
              <a:gd name="connsiteX40" fmla="*/ 4424251 w 4684753"/>
              <a:gd name="connsiteY40" fmla="*/ 2428669 h 3649482"/>
              <a:gd name="connsiteX41" fmla="*/ 4144276 w 4684753"/>
              <a:gd name="connsiteY41" fmla="*/ 1407603 h 3649482"/>
              <a:gd name="connsiteX42" fmla="*/ 4056703 w 4684753"/>
              <a:gd name="connsiteY42" fmla="*/ 1018719 h 3649482"/>
              <a:gd name="connsiteX43" fmla="*/ 4048672 w 4684753"/>
              <a:gd name="connsiteY43" fmla="*/ 857497 h 3649482"/>
              <a:gd name="connsiteX44" fmla="*/ 4106098 w 4684753"/>
              <a:gd name="connsiteY44" fmla="*/ 728134 h 3649482"/>
              <a:gd name="connsiteX45" fmla="*/ 4258498 w 4684753"/>
              <a:gd name="connsiteY45" fmla="*/ 530014 h 3649482"/>
              <a:gd name="connsiteX46" fmla="*/ 4578538 w 4684753"/>
              <a:gd name="connsiteY46" fmla="*/ 171874 h 3649482"/>
              <a:gd name="connsiteX47" fmla="*/ 4441378 w 4684753"/>
              <a:gd name="connsiteY47" fmla="*/ 11854 h 3649482"/>
              <a:gd name="connsiteX48" fmla="*/ 2010598 w 4684753"/>
              <a:gd name="connsiteY48" fmla="*/ 11854 h 3649482"/>
              <a:gd name="connsiteX49" fmla="*/ 1103818 w 4684753"/>
              <a:gd name="connsiteY49" fmla="*/ 19474 h 3649482"/>
              <a:gd name="connsiteX50" fmla="*/ 14158 w 4684753"/>
              <a:gd name="connsiteY50" fmla="*/ 34714 h 3649482"/>
              <a:gd name="connsiteX51" fmla="*/ 44638 w 4684753"/>
              <a:gd name="connsiteY51" fmla="*/ 2633134 h 3649482"/>
              <a:gd name="connsiteX0" fmla="*/ 44638 w 4684753"/>
              <a:gd name="connsiteY0" fmla="*/ 2633134 h 3879758"/>
              <a:gd name="connsiteX1" fmla="*/ 349438 w 4684753"/>
              <a:gd name="connsiteY1" fmla="*/ 2602654 h 3879758"/>
              <a:gd name="connsiteX2" fmla="*/ 547558 w 4684753"/>
              <a:gd name="connsiteY2" fmla="*/ 2587414 h 3879758"/>
              <a:gd name="connsiteX3" fmla="*/ 654238 w 4684753"/>
              <a:gd name="connsiteY3" fmla="*/ 2480734 h 3879758"/>
              <a:gd name="connsiteX4" fmla="*/ 966658 w 4684753"/>
              <a:gd name="connsiteY4" fmla="*/ 2168314 h 3879758"/>
              <a:gd name="connsiteX5" fmla="*/ 1126678 w 4684753"/>
              <a:gd name="connsiteY5" fmla="*/ 2107354 h 3879758"/>
              <a:gd name="connsiteX6" fmla="*/ 1461958 w 4684753"/>
              <a:gd name="connsiteY6" fmla="*/ 1924474 h 3879758"/>
              <a:gd name="connsiteX7" fmla="*/ 1637218 w 4684753"/>
              <a:gd name="connsiteY7" fmla="*/ 1840654 h 3879758"/>
              <a:gd name="connsiteX8" fmla="*/ 1949638 w 4684753"/>
              <a:gd name="connsiteY8" fmla="*/ 1833034 h 3879758"/>
              <a:gd name="connsiteX9" fmla="*/ 2185858 w 4684753"/>
              <a:gd name="connsiteY9" fmla="*/ 1833034 h 3879758"/>
              <a:gd name="connsiteX10" fmla="*/ 2414458 w 4684753"/>
              <a:gd name="connsiteY10" fmla="*/ 1764454 h 3879758"/>
              <a:gd name="connsiteX11" fmla="*/ 2483038 w 4684753"/>
              <a:gd name="connsiteY11" fmla="*/ 1657774 h 3879758"/>
              <a:gd name="connsiteX12" fmla="*/ 2475418 w 4684753"/>
              <a:gd name="connsiteY12" fmla="*/ 1482514 h 3879758"/>
              <a:gd name="connsiteX13" fmla="*/ 2338258 w 4684753"/>
              <a:gd name="connsiteY13" fmla="*/ 1345354 h 3879758"/>
              <a:gd name="connsiteX14" fmla="*/ 2262058 w 4684753"/>
              <a:gd name="connsiteY14" fmla="*/ 1200574 h 3879758"/>
              <a:gd name="connsiteX15" fmla="*/ 2254438 w 4684753"/>
              <a:gd name="connsiteY15" fmla="*/ 1048174 h 3879758"/>
              <a:gd name="connsiteX16" fmla="*/ 2254438 w 4684753"/>
              <a:gd name="connsiteY16" fmla="*/ 956734 h 3879758"/>
              <a:gd name="connsiteX17" fmla="*/ 2300158 w 4684753"/>
              <a:gd name="connsiteY17" fmla="*/ 872914 h 3879758"/>
              <a:gd name="connsiteX18" fmla="*/ 2490658 w 4684753"/>
              <a:gd name="connsiteY18" fmla="*/ 796714 h 3879758"/>
              <a:gd name="connsiteX19" fmla="*/ 2704018 w 4684753"/>
              <a:gd name="connsiteY19" fmla="*/ 850054 h 3879758"/>
              <a:gd name="connsiteX20" fmla="*/ 2749738 w 4684753"/>
              <a:gd name="connsiteY20" fmla="*/ 926254 h 3879758"/>
              <a:gd name="connsiteX21" fmla="*/ 2764978 w 4684753"/>
              <a:gd name="connsiteY21" fmla="*/ 1109134 h 3879758"/>
              <a:gd name="connsiteX22" fmla="*/ 2803078 w 4684753"/>
              <a:gd name="connsiteY22" fmla="*/ 1368214 h 3879758"/>
              <a:gd name="connsiteX23" fmla="*/ 2764978 w 4684753"/>
              <a:gd name="connsiteY23" fmla="*/ 1482514 h 3879758"/>
              <a:gd name="connsiteX24" fmla="*/ 2673538 w 4684753"/>
              <a:gd name="connsiteY24" fmla="*/ 1612054 h 3879758"/>
              <a:gd name="connsiteX25" fmla="*/ 2574478 w 4684753"/>
              <a:gd name="connsiteY25" fmla="*/ 1733974 h 3879758"/>
              <a:gd name="connsiteX26" fmla="*/ 2399218 w 4684753"/>
              <a:gd name="connsiteY26" fmla="*/ 1886374 h 3879758"/>
              <a:gd name="connsiteX27" fmla="*/ 2345878 w 4684753"/>
              <a:gd name="connsiteY27" fmla="*/ 2160694 h 3879758"/>
              <a:gd name="connsiteX28" fmla="*/ 2704018 w 4684753"/>
              <a:gd name="connsiteY28" fmla="*/ 2396914 h 3879758"/>
              <a:gd name="connsiteX29" fmla="*/ 2856418 w 4684753"/>
              <a:gd name="connsiteY29" fmla="*/ 2389294 h 3879758"/>
              <a:gd name="connsiteX30" fmla="*/ 3024058 w 4684753"/>
              <a:gd name="connsiteY30" fmla="*/ 2381674 h 3879758"/>
              <a:gd name="connsiteX31" fmla="*/ 3206938 w 4684753"/>
              <a:gd name="connsiteY31" fmla="*/ 2282614 h 3879758"/>
              <a:gd name="connsiteX32" fmla="*/ 3138358 w 4684753"/>
              <a:gd name="connsiteY32" fmla="*/ 2076874 h 3879758"/>
              <a:gd name="connsiteX33" fmla="*/ 3077398 w 4684753"/>
              <a:gd name="connsiteY33" fmla="*/ 1863514 h 3879758"/>
              <a:gd name="connsiteX34" fmla="*/ 3222178 w 4684753"/>
              <a:gd name="connsiteY34" fmla="*/ 1688254 h 3879758"/>
              <a:gd name="connsiteX35" fmla="*/ 3328858 w 4684753"/>
              <a:gd name="connsiteY35" fmla="*/ 1535854 h 3879758"/>
              <a:gd name="connsiteX36" fmla="*/ 3567262 w 4684753"/>
              <a:gd name="connsiteY36" fmla="*/ 1483853 h 3879758"/>
              <a:gd name="connsiteX37" fmla="*/ 4008782 w 4684753"/>
              <a:gd name="connsiteY37" fmla="*/ 3509608 h 3879758"/>
              <a:gd name="connsiteX38" fmla="*/ 4333651 w 4684753"/>
              <a:gd name="connsiteY38" fmla="*/ 3861542 h 3879758"/>
              <a:gd name="connsiteX39" fmla="*/ 4367429 w 4684753"/>
              <a:gd name="connsiteY39" fmla="*/ 3261021 h 3879758"/>
              <a:gd name="connsiteX40" fmla="*/ 4424251 w 4684753"/>
              <a:gd name="connsiteY40" fmla="*/ 2428669 h 3879758"/>
              <a:gd name="connsiteX41" fmla="*/ 4144276 w 4684753"/>
              <a:gd name="connsiteY41" fmla="*/ 1407603 h 3879758"/>
              <a:gd name="connsiteX42" fmla="*/ 4056703 w 4684753"/>
              <a:gd name="connsiteY42" fmla="*/ 1018719 h 3879758"/>
              <a:gd name="connsiteX43" fmla="*/ 4048672 w 4684753"/>
              <a:gd name="connsiteY43" fmla="*/ 857497 h 3879758"/>
              <a:gd name="connsiteX44" fmla="*/ 4106098 w 4684753"/>
              <a:gd name="connsiteY44" fmla="*/ 728134 h 3879758"/>
              <a:gd name="connsiteX45" fmla="*/ 4258498 w 4684753"/>
              <a:gd name="connsiteY45" fmla="*/ 530014 h 3879758"/>
              <a:gd name="connsiteX46" fmla="*/ 4578538 w 4684753"/>
              <a:gd name="connsiteY46" fmla="*/ 171874 h 3879758"/>
              <a:gd name="connsiteX47" fmla="*/ 4441378 w 4684753"/>
              <a:gd name="connsiteY47" fmla="*/ 11854 h 3879758"/>
              <a:gd name="connsiteX48" fmla="*/ 2010598 w 4684753"/>
              <a:gd name="connsiteY48" fmla="*/ 11854 h 3879758"/>
              <a:gd name="connsiteX49" fmla="*/ 1103818 w 4684753"/>
              <a:gd name="connsiteY49" fmla="*/ 19474 h 3879758"/>
              <a:gd name="connsiteX50" fmla="*/ 14158 w 4684753"/>
              <a:gd name="connsiteY50" fmla="*/ 34714 h 3879758"/>
              <a:gd name="connsiteX51" fmla="*/ 44638 w 4684753"/>
              <a:gd name="connsiteY51" fmla="*/ 2633134 h 3879758"/>
              <a:gd name="connsiteX0" fmla="*/ 44638 w 4684753"/>
              <a:gd name="connsiteY0" fmla="*/ 2633134 h 3920469"/>
              <a:gd name="connsiteX1" fmla="*/ 349438 w 4684753"/>
              <a:gd name="connsiteY1" fmla="*/ 2602654 h 3920469"/>
              <a:gd name="connsiteX2" fmla="*/ 547558 w 4684753"/>
              <a:gd name="connsiteY2" fmla="*/ 2587414 h 3920469"/>
              <a:gd name="connsiteX3" fmla="*/ 654238 w 4684753"/>
              <a:gd name="connsiteY3" fmla="*/ 2480734 h 3920469"/>
              <a:gd name="connsiteX4" fmla="*/ 966658 w 4684753"/>
              <a:gd name="connsiteY4" fmla="*/ 2168314 h 3920469"/>
              <a:gd name="connsiteX5" fmla="*/ 1126678 w 4684753"/>
              <a:gd name="connsiteY5" fmla="*/ 2107354 h 3920469"/>
              <a:gd name="connsiteX6" fmla="*/ 1461958 w 4684753"/>
              <a:gd name="connsiteY6" fmla="*/ 1924474 h 3920469"/>
              <a:gd name="connsiteX7" fmla="*/ 1637218 w 4684753"/>
              <a:gd name="connsiteY7" fmla="*/ 1840654 h 3920469"/>
              <a:gd name="connsiteX8" fmla="*/ 1949638 w 4684753"/>
              <a:gd name="connsiteY8" fmla="*/ 1833034 h 3920469"/>
              <a:gd name="connsiteX9" fmla="*/ 2185858 w 4684753"/>
              <a:gd name="connsiteY9" fmla="*/ 1833034 h 3920469"/>
              <a:gd name="connsiteX10" fmla="*/ 2414458 w 4684753"/>
              <a:gd name="connsiteY10" fmla="*/ 1764454 h 3920469"/>
              <a:gd name="connsiteX11" fmla="*/ 2483038 w 4684753"/>
              <a:gd name="connsiteY11" fmla="*/ 1657774 h 3920469"/>
              <a:gd name="connsiteX12" fmla="*/ 2475418 w 4684753"/>
              <a:gd name="connsiteY12" fmla="*/ 1482514 h 3920469"/>
              <a:gd name="connsiteX13" fmla="*/ 2338258 w 4684753"/>
              <a:gd name="connsiteY13" fmla="*/ 1345354 h 3920469"/>
              <a:gd name="connsiteX14" fmla="*/ 2262058 w 4684753"/>
              <a:gd name="connsiteY14" fmla="*/ 1200574 h 3920469"/>
              <a:gd name="connsiteX15" fmla="*/ 2254438 w 4684753"/>
              <a:gd name="connsiteY15" fmla="*/ 1048174 h 3920469"/>
              <a:gd name="connsiteX16" fmla="*/ 2254438 w 4684753"/>
              <a:gd name="connsiteY16" fmla="*/ 956734 h 3920469"/>
              <a:gd name="connsiteX17" fmla="*/ 2300158 w 4684753"/>
              <a:gd name="connsiteY17" fmla="*/ 872914 h 3920469"/>
              <a:gd name="connsiteX18" fmla="*/ 2490658 w 4684753"/>
              <a:gd name="connsiteY18" fmla="*/ 796714 h 3920469"/>
              <a:gd name="connsiteX19" fmla="*/ 2704018 w 4684753"/>
              <a:gd name="connsiteY19" fmla="*/ 850054 h 3920469"/>
              <a:gd name="connsiteX20" fmla="*/ 2749738 w 4684753"/>
              <a:gd name="connsiteY20" fmla="*/ 926254 h 3920469"/>
              <a:gd name="connsiteX21" fmla="*/ 2764978 w 4684753"/>
              <a:gd name="connsiteY21" fmla="*/ 1109134 h 3920469"/>
              <a:gd name="connsiteX22" fmla="*/ 2803078 w 4684753"/>
              <a:gd name="connsiteY22" fmla="*/ 1368214 h 3920469"/>
              <a:gd name="connsiteX23" fmla="*/ 2764978 w 4684753"/>
              <a:gd name="connsiteY23" fmla="*/ 1482514 h 3920469"/>
              <a:gd name="connsiteX24" fmla="*/ 2673538 w 4684753"/>
              <a:gd name="connsiteY24" fmla="*/ 1612054 h 3920469"/>
              <a:gd name="connsiteX25" fmla="*/ 2574478 w 4684753"/>
              <a:gd name="connsiteY25" fmla="*/ 1733974 h 3920469"/>
              <a:gd name="connsiteX26" fmla="*/ 2399218 w 4684753"/>
              <a:gd name="connsiteY26" fmla="*/ 1886374 h 3920469"/>
              <a:gd name="connsiteX27" fmla="*/ 2345878 w 4684753"/>
              <a:gd name="connsiteY27" fmla="*/ 2160694 h 3920469"/>
              <a:gd name="connsiteX28" fmla="*/ 2704018 w 4684753"/>
              <a:gd name="connsiteY28" fmla="*/ 2396914 h 3920469"/>
              <a:gd name="connsiteX29" fmla="*/ 2856418 w 4684753"/>
              <a:gd name="connsiteY29" fmla="*/ 2389294 h 3920469"/>
              <a:gd name="connsiteX30" fmla="*/ 3024058 w 4684753"/>
              <a:gd name="connsiteY30" fmla="*/ 2381674 h 3920469"/>
              <a:gd name="connsiteX31" fmla="*/ 3206938 w 4684753"/>
              <a:gd name="connsiteY31" fmla="*/ 2282614 h 3920469"/>
              <a:gd name="connsiteX32" fmla="*/ 3138358 w 4684753"/>
              <a:gd name="connsiteY32" fmla="*/ 2076874 h 3920469"/>
              <a:gd name="connsiteX33" fmla="*/ 3077398 w 4684753"/>
              <a:gd name="connsiteY33" fmla="*/ 1863514 h 3920469"/>
              <a:gd name="connsiteX34" fmla="*/ 3222178 w 4684753"/>
              <a:gd name="connsiteY34" fmla="*/ 1688254 h 3920469"/>
              <a:gd name="connsiteX35" fmla="*/ 3328858 w 4684753"/>
              <a:gd name="connsiteY35" fmla="*/ 1535854 h 3920469"/>
              <a:gd name="connsiteX36" fmla="*/ 3567262 w 4684753"/>
              <a:gd name="connsiteY36" fmla="*/ 1483853 h 3920469"/>
              <a:gd name="connsiteX37" fmla="*/ 3991527 w 4684753"/>
              <a:gd name="connsiteY37" fmla="*/ 3648896 h 3920469"/>
              <a:gd name="connsiteX38" fmla="*/ 4333651 w 4684753"/>
              <a:gd name="connsiteY38" fmla="*/ 3861542 h 3920469"/>
              <a:gd name="connsiteX39" fmla="*/ 4367429 w 4684753"/>
              <a:gd name="connsiteY39" fmla="*/ 3261021 h 3920469"/>
              <a:gd name="connsiteX40" fmla="*/ 4424251 w 4684753"/>
              <a:gd name="connsiteY40" fmla="*/ 2428669 h 3920469"/>
              <a:gd name="connsiteX41" fmla="*/ 4144276 w 4684753"/>
              <a:gd name="connsiteY41" fmla="*/ 1407603 h 3920469"/>
              <a:gd name="connsiteX42" fmla="*/ 4056703 w 4684753"/>
              <a:gd name="connsiteY42" fmla="*/ 1018719 h 3920469"/>
              <a:gd name="connsiteX43" fmla="*/ 4048672 w 4684753"/>
              <a:gd name="connsiteY43" fmla="*/ 857497 h 3920469"/>
              <a:gd name="connsiteX44" fmla="*/ 4106098 w 4684753"/>
              <a:gd name="connsiteY44" fmla="*/ 728134 h 3920469"/>
              <a:gd name="connsiteX45" fmla="*/ 4258498 w 4684753"/>
              <a:gd name="connsiteY45" fmla="*/ 530014 h 3920469"/>
              <a:gd name="connsiteX46" fmla="*/ 4578538 w 4684753"/>
              <a:gd name="connsiteY46" fmla="*/ 171874 h 3920469"/>
              <a:gd name="connsiteX47" fmla="*/ 4441378 w 4684753"/>
              <a:gd name="connsiteY47" fmla="*/ 11854 h 3920469"/>
              <a:gd name="connsiteX48" fmla="*/ 2010598 w 4684753"/>
              <a:gd name="connsiteY48" fmla="*/ 11854 h 3920469"/>
              <a:gd name="connsiteX49" fmla="*/ 1103818 w 4684753"/>
              <a:gd name="connsiteY49" fmla="*/ 19474 h 3920469"/>
              <a:gd name="connsiteX50" fmla="*/ 14158 w 4684753"/>
              <a:gd name="connsiteY50" fmla="*/ 34714 h 3920469"/>
              <a:gd name="connsiteX51" fmla="*/ 44638 w 4684753"/>
              <a:gd name="connsiteY51" fmla="*/ 2633134 h 3920469"/>
              <a:gd name="connsiteX0" fmla="*/ 44638 w 4684753"/>
              <a:gd name="connsiteY0" fmla="*/ 2633134 h 3879453"/>
              <a:gd name="connsiteX1" fmla="*/ 349438 w 4684753"/>
              <a:gd name="connsiteY1" fmla="*/ 2602654 h 3879453"/>
              <a:gd name="connsiteX2" fmla="*/ 547558 w 4684753"/>
              <a:gd name="connsiteY2" fmla="*/ 2587414 h 3879453"/>
              <a:gd name="connsiteX3" fmla="*/ 654238 w 4684753"/>
              <a:gd name="connsiteY3" fmla="*/ 2480734 h 3879453"/>
              <a:gd name="connsiteX4" fmla="*/ 966658 w 4684753"/>
              <a:gd name="connsiteY4" fmla="*/ 2168314 h 3879453"/>
              <a:gd name="connsiteX5" fmla="*/ 1126678 w 4684753"/>
              <a:gd name="connsiteY5" fmla="*/ 2107354 h 3879453"/>
              <a:gd name="connsiteX6" fmla="*/ 1461958 w 4684753"/>
              <a:gd name="connsiteY6" fmla="*/ 1924474 h 3879453"/>
              <a:gd name="connsiteX7" fmla="*/ 1637218 w 4684753"/>
              <a:gd name="connsiteY7" fmla="*/ 1840654 h 3879453"/>
              <a:gd name="connsiteX8" fmla="*/ 1949638 w 4684753"/>
              <a:gd name="connsiteY8" fmla="*/ 1833034 h 3879453"/>
              <a:gd name="connsiteX9" fmla="*/ 2185858 w 4684753"/>
              <a:gd name="connsiteY9" fmla="*/ 1833034 h 3879453"/>
              <a:gd name="connsiteX10" fmla="*/ 2414458 w 4684753"/>
              <a:gd name="connsiteY10" fmla="*/ 1764454 h 3879453"/>
              <a:gd name="connsiteX11" fmla="*/ 2483038 w 4684753"/>
              <a:gd name="connsiteY11" fmla="*/ 1657774 h 3879453"/>
              <a:gd name="connsiteX12" fmla="*/ 2475418 w 4684753"/>
              <a:gd name="connsiteY12" fmla="*/ 1482514 h 3879453"/>
              <a:gd name="connsiteX13" fmla="*/ 2338258 w 4684753"/>
              <a:gd name="connsiteY13" fmla="*/ 1345354 h 3879453"/>
              <a:gd name="connsiteX14" fmla="*/ 2262058 w 4684753"/>
              <a:gd name="connsiteY14" fmla="*/ 1200574 h 3879453"/>
              <a:gd name="connsiteX15" fmla="*/ 2254438 w 4684753"/>
              <a:gd name="connsiteY15" fmla="*/ 1048174 h 3879453"/>
              <a:gd name="connsiteX16" fmla="*/ 2254438 w 4684753"/>
              <a:gd name="connsiteY16" fmla="*/ 956734 h 3879453"/>
              <a:gd name="connsiteX17" fmla="*/ 2300158 w 4684753"/>
              <a:gd name="connsiteY17" fmla="*/ 872914 h 3879453"/>
              <a:gd name="connsiteX18" fmla="*/ 2490658 w 4684753"/>
              <a:gd name="connsiteY18" fmla="*/ 796714 h 3879453"/>
              <a:gd name="connsiteX19" fmla="*/ 2704018 w 4684753"/>
              <a:gd name="connsiteY19" fmla="*/ 850054 h 3879453"/>
              <a:gd name="connsiteX20" fmla="*/ 2749738 w 4684753"/>
              <a:gd name="connsiteY20" fmla="*/ 926254 h 3879453"/>
              <a:gd name="connsiteX21" fmla="*/ 2764978 w 4684753"/>
              <a:gd name="connsiteY21" fmla="*/ 1109134 h 3879453"/>
              <a:gd name="connsiteX22" fmla="*/ 2803078 w 4684753"/>
              <a:gd name="connsiteY22" fmla="*/ 1368214 h 3879453"/>
              <a:gd name="connsiteX23" fmla="*/ 2764978 w 4684753"/>
              <a:gd name="connsiteY23" fmla="*/ 1482514 h 3879453"/>
              <a:gd name="connsiteX24" fmla="*/ 2673538 w 4684753"/>
              <a:gd name="connsiteY24" fmla="*/ 1612054 h 3879453"/>
              <a:gd name="connsiteX25" fmla="*/ 2574478 w 4684753"/>
              <a:gd name="connsiteY25" fmla="*/ 1733974 h 3879453"/>
              <a:gd name="connsiteX26" fmla="*/ 2399218 w 4684753"/>
              <a:gd name="connsiteY26" fmla="*/ 1886374 h 3879453"/>
              <a:gd name="connsiteX27" fmla="*/ 2345878 w 4684753"/>
              <a:gd name="connsiteY27" fmla="*/ 2160694 h 3879453"/>
              <a:gd name="connsiteX28" fmla="*/ 2704018 w 4684753"/>
              <a:gd name="connsiteY28" fmla="*/ 2396914 h 3879453"/>
              <a:gd name="connsiteX29" fmla="*/ 2856418 w 4684753"/>
              <a:gd name="connsiteY29" fmla="*/ 2389294 h 3879453"/>
              <a:gd name="connsiteX30" fmla="*/ 3024058 w 4684753"/>
              <a:gd name="connsiteY30" fmla="*/ 2381674 h 3879453"/>
              <a:gd name="connsiteX31" fmla="*/ 3206938 w 4684753"/>
              <a:gd name="connsiteY31" fmla="*/ 2282614 h 3879453"/>
              <a:gd name="connsiteX32" fmla="*/ 3138358 w 4684753"/>
              <a:gd name="connsiteY32" fmla="*/ 2076874 h 3879453"/>
              <a:gd name="connsiteX33" fmla="*/ 3077398 w 4684753"/>
              <a:gd name="connsiteY33" fmla="*/ 1863514 h 3879453"/>
              <a:gd name="connsiteX34" fmla="*/ 3222178 w 4684753"/>
              <a:gd name="connsiteY34" fmla="*/ 1688254 h 3879453"/>
              <a:gd name="connsiteX35" fmla="*/ 3328858 w 4684753"/>
              <a:gd name="connsiteY35" fmla="*/ 1535854 h 3879453"/>
              <a:gd name="connsiteX36" fmla="*/ 3567262 w 4684753"/>
              <a:gd name="connsiteY36" fmla="*/ 1483853 h 3879453"/>
              <a:gd name="connsiteX37" fmla="*/ 3991527 w 4684753"/>
              <a:gd name="connsiteY37" fmla="*/ 3648896 h 3879453"/>
              <a:gd name="connsiteX38" fmla="*/ 4333651 w 4684753"/>
              <a:gd name="connsiteY38" fmla="*/ 3861542 h 3879453"/>
              <a:gd name="connsiteX39" fmla="*/ 4367429 w 4684753"/>
              <a:gd name="connsiteY39" fmla="*/ 3261021 h 3879453"/>
              <a:gd name="connsiteX40" fmla="*/ 4424251 w 4684753"/>
              <a:gd name="connsiteY40" fmla="*/ 2428669 h 3879453"/>
              <a:gd name="connsiteX41" fmla="*/ 4144276 w 4684753"/>
              <a:gd name="connsiteY41" fmla="*/ 1407603 h 3879453"/>
              <a:gd name="connsiteX42" fmla="*/ 4056703 w 4684753"/>
              <a:gd name="connsiteY42" fmla="*/ 1018719 h 3879453"/>
              <a:gd name="connsiteX43" fmla="*/ 4048672 w 4684753"/>
              <a:gd name="connsiteY43" fmla="*/ 857497 h 3879453"/>
              <a:gd name="connsiteX44" fmla="*/ 4106098 w 4684753"/>
              <a:gd name="connsiteY44" fmla="*/ 728134 h 3879453"/>
              <a:gd name="connsiteX45" fmla="*/ 4258498 w 4684753"/>
              <a:gd name="connsiteY45" fmla="*/ 530014 h 3879453"/>
              <a:gd name="connsiteX46" fmla="*/ 4578538 w 4684753"/>
              <a:gd name="connsiteY46" fmla="*/ 171874 h 3879453"/>
              <a:gd name="connsiteX47" fmla="*/ 4441378 w 4684753"/>
              <a:gd name="connsiteY47" fmla="*/ 11854 h 3879453"/>
              <a:gd name="connsiteX48" fmla="*/ 2010598 w 4684753"/>
              <a:gd name="connsiteY48" fmla="*/ 11854 h 3879453"/>
              <a:gd name="connsiteX49" fmla="*/ 1103818 w 4684753"/>
              <a:gd name="connsiteY49" fmla="*/ 19474 h 3879453"/>
              <a:gd name="connsiteX50" fmla="*/ 14158 w 4684753"/>
              <a:gd name="connsiteY50" fmla="*/ 34714 h 3879453"/>
              <a:gd name="connsiteX51" fmla="*/ 44638 w 4684753"/>
              <a:gd name="connsiteY51" fmla="*/ 2633134 h 3879453"/>
              <a:gd name="connsiteX0" fmla="*/ 44638 w 4684753"/>
              <a:gd name="connsiteY0" fmla="*/ 2633134 h 3913599"/>
              <a:gd name="connsiteX1" fmla="*/ 349438 w 4684753"/>
              <a:gd name="connsiteY1" fmla="*/ 2602654 h 3913599"/>
              <a:gd name="connsiteX2" fmla="*/ 547558 w 4684753"/>
              <a:gd name="connsiteY2" fmla="*/ 2587414 h 3913599"/>
              <a:gd name="connsiteX3" fmla="*/ 654238 w 4684753"/>
              <a:gd name="connsiteY3" fmla="*/ 2480734 h 3913599"/>
              <a:gd name="connsiteX4" fmla="*/ 966658 w 4684753"/>
              <a:gd name="connsiteY4" fmla="*/ 2168314 h 3913599"/>
              <a:gd name="connsiteX5" fmla="*/ 1126678 w 4684753"/>
              <a:gd name="connsiteY5" fmla="*/ 2107354 h 3913599"/>
              <a:gd name="connsiteX6" fmla="*/ 1461958 w 4684753"/>
              <a:gd name="connsiteY6" fmla="*/ 1924474 h 3913599"/>
              <a:gd name="connsiteX7" fmla="*/ 1637218 w 4684753"/>
              <a:gd name="connsiteY7" fmla="*/ 1840654 h 3913599"/>
              <a:gd name="connsiteX8" fmla="*/ 1949638 w 4684753"/>
              <a:gd name="connsiteY8" fmla="*/ 1833034 h 3913599"/>
              <a:gd name="connsiteX9" fmla="*/ 2185858 w 4684753"/>
              <a:gd name="connsiteY9" fmla="*/ 1833034 h 3913599"/>
              <a:gd name="connsiteX10" fmla="*/ 2414458 w 4684753"/>
              <a:gd name="connsiteY10" fmla="*/ 1764454 h 3913599"/>
              <a:gd name="connsiteX11" fmla="*/ 2483038 w 4684753"/>
              <a:gd name="connsiteY11" fmla="*/ 1657774 h 3913599"/>
              <a:gd name="connsiteX12" fmla="*/ 2475418 w 4684753"/>
              <a:gd name="connsiteY12" fmla="*/ 1482514 h 3913599"/>
              <a:gd name="connsiteX13" fmla="*/ 2338258 w 4684753"/>
              <a:gd name="connsiteY13" fmla="*/ 1345354 h 3913599"/>
              <a:gd name="connsiteX14" fmla="*/ 2262058 w 4684753"/>
              <a:gd name="connsiteY14" fmla="*/ 1200574 h 3913599"/>
              <a:gd name="connsiteX15" fmla="*/ 2254438 w 4684753"/>
              <a:gd name="connsiteY15" fmla="*/ 1048174 h 3913599"/>
              <a:gd name="connsiteX16" fmla="*/ 2254438 w 4684753"/>
              <a:gd name="connsiteY16" fmla="*/ 956734 h 3913599"/>
              <a:gd name="connsiteX17" fmla="*/ 2300158 w 4684753"/>
              <a:gd name="connsiteY17" fmla="*/ 872914 h 3913599"/>
              <a:gd name="connsiteX18" fmla="*/ 2490658 w 4684753"/>
              <a:gd name="connsiteY18" fmla="*/ 796714 h 3913599"/>
              <a:gd name="connsiteX19" fmla="*/ 2704018 w 4684753"/>
              <a:gd name="connsiteY19" fmla="*/ 850054 h 3913599"/>
              <a:gd name="connsiteX20" fmla="*/ 2749738 w 4684753"/>
              <a:gd name="connsiteY20" fmla="*/ 926254 h 3913599"/>
              <a:gd name="connsiteX21" fmla="*/ 2764978 w 4684753"/>
              <a:gd name="connsiteY21" fmla="*/ 1109134 h 3913599"/>
              <a:gd name="connsiteX22" fmla="*/ 2803078 w 4684753"/>
              <a:gd name="connsiteY22" fmla="*/ 1368214 h 3913599"/>
              <a:gd name="connsiteX23" fmla="*/ 2764978 w 4684753"/>
              <a:gd name="connsiteY23" fmla="*/ 1482514 h 3913599"/>
              <a:gd name="connsiteX24" fmla="*/ 2673538 w 4684753"/>
              <a:gd name="connsiteY24" fmla="*/ 1612054 h 3913599"/>
              <a:gd name="connsiteX25" fmla="*/ 2574478 w 4684753"/>
              <a:gd name="connsiteY25" fmla="*/ 1733974 h 3913599"/>
              <a:gd name="connsiteX26" fmla="*/ 2399218 w 4684753"/>
              <a:gd name="connsiteY26" fmla="*/ 1886374 h 3913599"/>
              <a:gd name="connsiteX27" fmla="*/ 2345878 w 4684753"/>
              <a:gd name="connsiteY27" fmla="*/ 2160694 h 3913599"/>
              <a:gd name="connsiteX28" fmla="*/ 2704018 w 4684753"/>
              <a:gd name="connsiteY28" fmla="*/ 2396914 h 3913599"/>
              <a:gd name="connsiteX29" fmla="*/ 2856418 w 4684753"/>
              <a:gd name="connsiteY29" fmla="*/ 2389294 h 3913599"/>
              <a:gd name="connsiteX30" fmla="*/ 3024058 w 4684753"/>
              <a:gd name="connsiteY30" fmla="*/ 2381674 h 3913599"/>
              <a:gd name="connsiteX31" fmla="*/ 3206938 w 4684753"/>
              <a:gd name="connsiteY31" fmla="*/ 2282614 h 3913599"/>
              <a:gd name="connsiteX32" fmla="*/ 3138358 w 4684753"/>
              <a:gd name="connsiteY32" fmla="*/ 2076874 h 3913599"/>
              <a:gd name="connsiteX33" fmla="*/ 3077398 w 4684753"/>
              <a:gd name="connsiteY33" fmla="*/ 1863514 h 3913599"/>
              <a:gd name="connsiteX34" fmla="*/ 3222178 w 4684753"/>
              <a:gd name="connsiteY34" fmla="*/ 1688254 h 3913599"/>
              <a:gd name="connsiteX35" fmla="*/ 3328858 w 4684753"/>
              <a:gd name="connsiteY35" fmla="*/ 1535854 h 3913599"/>
              <a:gd name="connsiteX36" fmla="*/ 3567262 w 4684753"/>
              <a:gd name="connsiteY36" fmla="*/ 1483853 h 3913599"/>
              <a:gd name="connsiteX37" fmla="*/ 3957803 w 4684753"/>
              <a:gd name="connsiteY37" fmla="*/ 3755210 h 3913599"/>
              <a:gd name="connsiteX38" fmla="*/ 4333651 w 4684753"/>
              <a:gd name="connsiteY38" fmla="*/ 3861542 h 3913599"/>
              <a:gd name="connsiteX39" fmla="*/ 4367429 w 4684753"/>
              <a:gd name="connsiteY39" fmla="*/ 3261021 h 3913599"/>
              <a:gd name="connsiteX40" fmla="*/ 4424251 w 4684753"/>
              <a:gd name="connsiteY40" fmla="*/ 2428669 h 3913599"/>
              <a:gd name="connsiteX41" fmla="*/ 4144276 w 4684753"/>
              <a:gd name="connsiteY41" fmla="*/ 1407603 h 3913599"/>
              <a:gd name="connsiteX42" fmla="*/ 4056703 w 4684753"/>
              <a:gd name="connsiteY42" fmla="*/ 1018719 h 3913599"/>
              <a:gd name="connsiteX43" fmla="*/ 4048672 w 4684753"/>
              <a:gd name="connsiteY43" fmla="*/ 857497 h 3913599"/>
              <a:gd name="connsiteX44" fmla="*/ 4106098 w 4684753"/>
              <a:gd name="connsiteY44" fmla="*/ 728134 h 3913599"/>
              <a:gd name="connsiteX45" fmla="*/ 4258498 w 4684753"/>
              <a:gd name="connsiteY45" fmla="*/ 530014 h 3913599"/>
              <a:gd name="connsiteX46" fmla="*/ 4578538 w 4684753"/>
              <a:gd name="connsiteY46" fmla="*/ 171874 h 3913599"/>
              <a:gd name="connsiteX47" fmla="*/ 4441378 w 4684753"/>
              <a:gd name="connsiteY47" fmla="*/ 11854 h 3913599"/>
              <a:gd name="connsiteX48" fmla="*/ 2010598 w 4684753"/>
              <a:gd name="connsiteY48" fmla="*/ 11854 h 3913599"/>
              <a:gd name="connsiteX49" fmla="*/ 1103818 w 4684753"/>
              <a:gd name="connsiteY49" fmla="*/ 19474 h 3913599"/>
              <a:gd name="connsiteX50" fmla="*/ 14158 w 4684753"/>
              <a:gd name="connsiteY50" fmla="*/ 34714 h 3913599"/>
              <a:gd name="connsiteX51" fmla="*/ 44638 w 4684753"/>
              <a:gd name="connsiteY51" fmla="*/ 2633134 h 3913599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056703 w 4684753"/>
              <a:gd name="connsiteY42" fmla="*/ 1018719 h 4023134"/>
              <a:gd name="connsiteX43" fmla="*/ 4048672 w 4684753"/>
              <a:gd name="connsiteY43" fmla="*/ 857497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048672 w 4684753"/>
              <a:gd name="connsiteY43" fmla="*/ 857497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360858 w 4684753"/>
              <a:gd name="connsiteY43" fmla="*/ 816139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360858 w 4684753"/>
              <a:gd name="connsiteY43" fmla="*/ 816139 h 4023134"/>
              <a:gd name="connsiteX44" fmla="*/ 4533581 w 4684753"/>
              <a:gd name="connsiteY44" fmla="*/ 670330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6477"/>
              <a:gd name="connsiteY0" fmla="*/ 2633134 h 4023134"/>
              <a:gd name="connsiteX1" fmla="*/ 349438 w 4686477"/>
              <a:gd name="connsiteY1" fmla="*/ 2602654 h 4023134"/>
              <a:gd name="connsiteX2" fmla="*/ 547558 w 4686477"/>
              <a:gd name="connsiteY2" fmla="*/ 2587414 h 4023134"/>
              <a:gd name="connsiteX3" fmla="*/ 654238 w 4686477"/>
              <a:gd name="connsiteY3" fmla="*/ 2480734 h 4023134"/>
              <a:gd name="connsiteX4" fmla="*/ 966658 w 4686477"/>
              <a:gd name="connsiteY4" fmla="*/ 2168314 h 4023134"/>
              <a:gd name="connsiteX5" fmla="*/ 1126678 w 4686477"/>
              <a:gd name="connsiteY5" fmla="*/ 2107354 h 4023134"/>
              <a:gd name="connsiteX6" fmla="*/ 1461958 w 4686477"/>
              <a:gd name="connsiteY6" fmla="*/ 1924474 h 4023134"/>
              <a:gd name="connsiteX7" fmla="*/ 1637218 w 4686477"/>
              <a:gd name="connsiteY7" fmla="*/ 1840654 h 4023134"/>
              <a:gd name="connsiteX8" fmla="*/ 1949638 w 4686477"/>
              <a:gd name="connsiteY8" fmla="*/ 1833034 h 4023134"/>
              <a:gd name="connsiteX9" fmla="*/ 2185858 w 4686477"/>
              <a:gd name="connsiteY9" fmla="*/ 1833034 h 4023134"/>
              <a:gd name="connsiteX10" fmla="*/ 2414458 w 4686477"/>
              <a:gd name="connsiteY10" fmla="*/ 1764454 h 4023134"/>
              <a:gd name="connsiteX11" fmla="*/ 2483038 w 4686477"/>
              <a:gd name="connsiteY11" fmla="*/ 1657774 h 4023134"/>
              <a:gd name="connsiteX12" fmla="*/ 2475418 w 4686477"/>
              <a:gd name="connsiteY12" fmla="*/ 1482514 h 4023134"/>
              <a:gd name="connsiteX13" fmla="*/ 2338258 w 4686477"/>
              <a:gd name="connsiteY13" fmla="*/ 1345354 h 4023134"/>
              <a:gd name="connsiteX14" fmla="*/ 2262058 w 4686477"/>
              <a:gd name="connsiteY14" fmla="*/ 1200574 h 4023134"/>
              <a:gd name="connsiteX15" fmla="*/ 2254438 w 4686477"/>
              <a:gd name="connsiteY15" fmla="*/ 1048174 h 4023134"/>
              <a:gd name="connsiteX16" fmla="*/ 2254438 w 4686477"/>
              <a:gd name="connsiteY16" fmla="*/ 956734 h 4023134"/>
              <a:gd name="connsiteX17" fmla="*/ 2300158 w 4686477"/>
              <a:gd name="connsiteY17" fmla="*/ 872914 h 4023134"/>
              <a:gd name="connsiteX18" fmla="*/ 2490658 w 4686477"/>
              <a:gd name="connsiteY18" fmla="*/ 796714 h 4023134"/>
              <a:gd name="connsiteX19" fmla="*/ 2704018 w 4686477"/>
              <a:gd name="connsiteY19" fmla="*/ 850054 h 4023134"/>
              <a:gd name="connsiteX20" fmla="*/ 2749738 w 4686477"/>
              <a:gd name="connsiteY20" fmla="*/ 926254 h 4023134"/>
              <a:gd name="connsiteX21" fmla="*/ 2764978 w 4686477"/>
              <a:gd name="connsiteY21" fmla="*/ 1109134 h 4023134"/>
              <a:gd name="connsiteX22" fmla="*/ 2803078 w 4686477"/>
              <a:gd name="connsiteY22" fmla="*/ 1368214 h 4023134"/>
              <a:gd name="connsiteX23" fmla="*/ 2764978 w 4686477"/>
              <a:gd name="connsiteY23" fmla="*/ 1482514 h 4023134"/>
              <a:gd name="connsiteX24" fmla="*/ 2673538 w 4686477"/>
              <a:gd name="connsiteY24" fmla="*/ 1612054 h 4023134"/>
              <a:gd name="connsiteX25" fmla="*/ 2574478 w 4686477"/>
              <a:gd name="connsiteY25" fmla="*/ 1733974 h 4023134"/>
              <a:gd name="connsiteX26" fmla="*/ 2399218 w 4686477"/>
              <a:gd name="connsiteY26" fmla="*/ 1886374 h 4023134"/>
              <a:gd name="connsiteX27" fmla="*/ 2345878 w 4686477"/>
              <a:gd name="connsiteY27" fmla="*/ 2160694 h 4023134"/>
              <a:gd name="connsiteX28" fmla="*/ 2704018 w 4686477"/>
              <a:gd name="connsiteY28" fmla="*/ 2396914 h 4023134"/>
              <a:gd name="connsiteX29" fmla="*/ 2856418 w 4686477"/>
              <a:gd name="connsiteY29" fmla="*/ 2389294 h 4023134"/>
              <a:gd name="connsiteX30" fmla="*/ 3024058 w 4686477"/>
              <a:gd name="connsiteY30" fmla="*/ 2381674 h 4023134"/>
              <a:gd name="connsiteX31" fmla="*/ 3206938 w 4686477"/>
              <a:gd name="connsiteY31" fmla="*/ 2282614 h 4023134"/>
              <a:gd name="connsiteX32" fmla="*/ 3138358 w 4686477"/>
              <a:gd name="connsiteY32" fmla="*/ 2076874 h 4023134"/>
              <a:gd name="connsiteX33" fmla="*/ 3077398 w 4686477"/>
              <a:gd name="connsiteY33" fmla="*/ 1863514 h 4023134"/>
              <a:gd name="connsiteX34" fmla="*/ 3222178 w 4686477"/>
              <a:gd name="connsiteY34" fmla="*/ 1688254 h 4023134"/>
              <a:gd name="connsiteX35" fmla="*/ 3328858 w 4686477"/>
              <a:gd name="connsiteY35" fmla="*/ 1535854 h 4023134"/>
              <a:gd name="connsiteX36" fmla="*/ 3567262 w 4686477"/>
              <a:gd name="connsiteY36" fmla="*/ 1483853 h 4023134"/>
              <a:gd name="connsiteX37" fmla="*/ 3957803 w 4686477"/>
              <a:gd name="connsiteY37" fmla="*/ 3755210 h 4023134"/>
              <a:gd name="connsiteX38" fmla="*/ 4357514 w 4686477"/>
              <a:gd name="connsiteY38" fmla="*/ 3951339 h 4023134"/>
              <a:gd name="connsiteX39" fmla="*/ 4367429 w 4686477"/>
              <a:gd name="connsiteY39" fmla="*/ 3261021 h 4023134"/>
              <a:gd name="connsiteX40" fmla="*/ 4424251 w 4686477"/>
              <a:gd name="connsiteY40" fmla="*/ 2428669 h 4023134"/>
              <a:gd name="connsiteX41" fmla="*/ 4144276 w 4686477"/>
              <a:gd name="connsiteY41" fmla="*/ 1407603 h 4023134"/>
              <a:gd name="connsiteX42" fmla="*/ 4278288 w 4686477"/>
              <a:gd name="connsiteY42" fmla="*/ 1010273 h 4023134"/>
              <a:gd name="connsiteX43" fmla="*/ 4360858 w 4686477"/>
              <a:gd name="connsiteY43" fmla="*/ 816139 h 4023134"/>
              <a:gd name="connsiteX44" fmla="*/ 4533581 w 4686477"/>
              <a:gd name="connsiteY44" fmla="*/ 670330 h 4023134"/>
              <a:gd name="connsiteX45" fmla="*/ 4685950 w 4686477"/>
              <a:gd name="connsiteY45" fmla="*/ 348710 h 4023134"/>
              <a:gd name="connsiteX46" fmla="*/ 4578538 w 4686477"/>
              <a:gd name="connsiteY46" fmla="*/ 171874 h 4023134"/>
              <a:gd name="connsiteX47" fmla="*/ 4441378 w 4686477"/>
              <a:gd name="connsiteY47" fmla="*/ 11854 h 4023134"/>
              <a:gd name="connsiteX48" fmla="*/ 2010598 w 4686477"/>
              <a:gd name="connsiteY48" fmla="*/ 11854 h 4023134"/>
              <a:gd name="connsiteX49" fmla="*/ 1103818 w 4686477"/>
              <a:gd name="connsiteY49" fmla="*/ 19474 h 4023134"/>
              <a:gd name="connsiteX50" fmla="*/ 14158 w 4686477"/>
              <a:gd name="connsiteY50" fmla="*/ 34714 h 4023134"/>
              <a:gd name="connsiteX51" fmla="*/ 44638 w 4686477"/>
              <a:gd name="connsiteY51" fmla="*/ 2633134 h 4023134"/>
              <a:gd name="connsiteX0" fmla="*/ 44638 w 4816721"/>
              <a:gd name="connsiteY0" fmla="*/ 2633740 h 4023740"/>
              <a:gd name="connsiteX1" fmla="*/ 349438 w 4816721"/>
              <a:gd name="connsiteY1" fmla="*/ 2603260 h 4023740"/>
              <a:gd name="connsiteX2" fmla="*/ 547558 w 4816721"/>
              <a:gd name="connsiteY2" fmla="*/ 2588020 h 4023740"/>
              <a:gd name="connsiteX3" fmla="*/ 654238 w 4816721"/>
              <a:gd name="connsiteY3" fmla="*/ 2481340 h 4023740"/>
              <a:gd name="connsiteX4" fmla="*/ 966658 w 4816721"/>
              <a:gd name="connsiteY4" fmla="*/ 2168920 h 4023740"/>
              <a:gd name="connsiteX5" fmla="*/ 1126678 w 4816721"/>
              <a:gd name="connsiteY5" fmla="*/ 2107960 h 4023740"/>
              <a:gd name="connsiteX6" fmla="*/ 1461958 w 4816721"/>
              <a:gd name="connsiteY6" fmla="*/ 1925080 h 4023740"/>
              <a:gd name="connsiteX7" fmla="*/ 1637218 w 4816721"/>
              <a:gd name="connsiteY7" fmla="*/ 1841260 h 4023740"/>
              <a:gd name="connsiteX8" fmla="*/ 1949638 w 4816721"/>
              <a:gd name="connsiteY8" fmla="*/ 1833640 h 4023740"/>
              <a:gd name="connsiteX9" fmla="*/ 2185858 w 4816721"/>
              <a:gd name="connsiteY9" fmla="*/ 1833640 h 4023740"/>
              <a:gd name="connsiteX10" fmla="*/ 2414458 w 4816721"/>
              <a:gd name="connsiteY10" fmla="*/ 1765060 h 4023740"/>
              <a:gd name="connsiteX11" fmla="*/ 2483038 w 4816721"/>
              <a:gd name="connsiteY11" fmla="*/ 1658380 h 4023740"/>
              <a:gd name="connsiteX12" fmla="*/ 2475418 w 4816721"/>
              <a:gd name="connsiteY12" fmla="*/ 1483120 h 4023740"/>
              <a:gd name="connsiteX13" fmla="*/ 2338258 w 4816721"/>
              <a:gd name="connsiteY13" fmla="*/ 1345960 h 4023740"/>
              <a:gd name="connsiteX14" fmla="*/ 2262058 w 4816721"/>
              <a:gd name="connsiteY14" fmla="*/ 1201180 h 4023740"/>
              <a:gd name="connsiteX15" fmla="*/ 2254438 w 4816721"/>
              <a:gd name="connsiteY15" fmla="*/ 1048780 h 4023740"/>
              <a:gd name="connsiteX16" fmla="*/ 2254438 w 4816721"/>
              <a:gd name="connsiteY16" fmla="*/ 957340 h 4023740"/>
              <a:gd name="connsiteX17" fmla="*/ 2300158 w 4816721"/>
              <a:gd name="connsiteY17" fmla="*/ 873520 h 4023740"/>
              <a:gd name="connsiteX18" fmla="*/ 2490658 w 4816721"/>
              <a:gd name="connsiteY18" fmla="*/ 797320 h 4023740"/>
              <a:gd name="connsiteX19" fmla="*/ 2704018 w 4816721"/>
              <a:gd name="connsiteY19" fmla="*/ 850660 h 4023740"/>
              <a:gd name="connsiteX20" fmla="*/ 2749738 w 4816721"/>
              <a:gd name="connsiteY20" fmla="*/ 926860 h 4023740"/>
              <a:gd name="connsiteX21" fmla="*/ 2764978 w 4816721"/>
              <a:gd name="connsiteY21" fmla="*/ 1109740 h 4023740"/>
              <a:gd name="connsiteX22" fmla="*/ 2803078 w 4816721"/>
              <a:gd name="connsiteY22" fmla="*/ 1368820 h 4023740"/>
              <a:gd name="connsiteX23" fmla="*/ 2764978 w 4816721"/>
              <a:gd name="connsiteY23" fmla="*/ 1483120 h 4023740"/>
              <a:gd name="connsiteX24" fmla="*/ 2673538 w 4816721"/>
              <a:gd name="connsiteY24" fmla="*/ 1612660 h 4023740"/>
              <a:gd name="connsiteX25" fmla="*/ 2574478 w 4816721"/>
              <a:gd name="connsiteY25" fmla="*/ 1734580 h 4023740"/>
              <a:gd name="connsiteX26" fmla="*/ 2399218 w 4816721"/>
              <a:gd name="connsiteY26" fmla="*/ 1886980 h 4023740"/>
              <a:gd name="connsiteX27" fmla="*/ 2345878 w 4816721"/>
              <a:gd name="connsiteY27" fmla="*/ 2161300 h 4023740"/>
              <a:gd name="connsiteX28" fmla="*/ 2704018 w 4816721"/>
              <a:gd name="connsiteY28" fmla="*/ 2397520 h 4023740"/>
              <a:gd name="connsiteX29" fmla="*/ 2856418 w 4816721"/>
              <a:gd name="connsiteY29" fmla="*/ 2389900 h 4023740"/>
              <a:gd name="connsiteX30" fmla="*/ 3024058 w 4816721"/>
              <a:gd name="connsiteY30" fmla="*/ 2382280 h 4023740"/>
              <a:gd name="connsiteX31" fmla="*/ 3206938 w 4816721"/>
              <a:gd name="connsiteY31" fmla="*/ 2283220 h 4023740"/>
              <a:gd name="connsiteX32" fmla="*/ 3138358 w 4816721"/>
              <a:gd name="connsiteY32" fmla="*/ 2077480 h 4023740"/>
              <a:gd name="connsiteX33" fmla="*/ 3077398 w 4816721"/>
              <a:gd name="connsiteY33" fmla="*/ 1864120 h 4023740"/>
              <a:gd name="connsiteX34" fmla="*/ 3222178 w 4816721"/>
              <a:gd name="connsiteY34" fmla="*/ 1688860 h 4023740"/>
              <a:gd name="connsiteX35" fmla="*/ 3328858 w 4816721"/>
              <a:gd name="connsiteY35" fmla="*/ 1536460 h 4023740"/>
              <a:gd name="connsiteX36" fmla="*/ 3567262 w 4816721"/>
              <a:gd name="connsiteY36" fmla="*/ 1484459 h 4023740"/>
              <a:gd name="connsiteX37" fmla="*/ 3957803 w 4816721"/>
              <a:gd name="connsiteY37" fmla="*/ 3755816 h 4023740"/>
              <a:gd name="connsiteX38" fmla="*/ 4357514 w 4816721"/>
              <a:gd name="connsiteY38" fmla="*/ 3951945 h 4023740"/>
              <a:gd name="connsiteX39" fmla="*/ 4367429 w 4816721"/>
              <a:gd name="connsiteY39" fmla="*/ 3261627 h 4023740"/>
              <a:gd name="connsiteX40" fmla="*/ 4424251 w 4816721"/>
              <a:gd name="connsiteY40" fmla="*/ 2429275 h 4023740"/>
              <a:gd name="connsiteX41" fmla="*/ 4144276 w 4816721"/>
              <a:gd name="connsiteY41" fmla="*/ 1408209 h 4023740"/>
              <a:gd name="connsiteX42" fmla="*/ 4278288 w 4816721"/>
              <a:gd name="connsiteY42" fmla="*/ 1010879 h 4023740"/>
              <a:gd name="connsiteX43" fmla="*/ 4360858 w 4816721"/>
              <a:gd name="connsiteY43" fmla="*/ 816745 h 4023740"/>
              <a:gd name="connsiteX44" fmla="*/ 4533581 w 4816721"/>
              <a:gd name="connsiteY44" fmla="*/ 670936 h 4023740"/>
              <a:gd name="connsiteX45" fmla="*/ 4685950 w 4816721"/>
              <a:gd name="connsiteY45" fmla="*/ 349316 h 4023740"/>
              <a:gd name="connsiteX46" fmla="*/ 4808259 w 4816721"/>
              <a:gd name="connsiteY46" fmla="*/ 180681 h 4023740"/>
              <a:gd name="connsiteX47" fmla="*/ 4441378 w 4816721"/>
              <a:gd name="connsiteY47" fmla="*/ 12460 h 4023740"/>
              <a:gd name="connsiteX48" fmla="*/ 2010598 w 4816721"/>
              <a:gd name="connsiteY48" fmla="*/ 12460 h 4023740"/>
              <a:gd name="connsiteX49" fmla="*/ 1103818 w 4816721"/>
              <a:gd name="connsiteY49" fmla="*/ 20080 h 4023740"/>
              <a:gd name="connsiteX50" fmla="*/ 14158 w 4816721"/>
              <a:gd name="connsiteY50" fmla="*/ 35320 h 4023740"/>
              <a:gd name="connsiteX51" fmla="*/ 44638 w 4816721"/>
              <a:gd name="connsiteY51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78288 w 4816954"/>
              <a:gd name="connsiteY42" fmla="*/ 1010879 h 4023740"/>
              <a:gd name="connsiteX43" fmla="*/ 4360858 w 4816954"/>
              <a:gd name="connsiteY43" fmla="*/ 816745 h 4023740"/>
              <a:gd name="connsiteX44" fmla="*/ 4507987 w 4816954"/>
              <a:gd name="connsiteY44" fmla="*/ 637852 h 4023740"/>
              <a:gd name="connsiteX45" fmla="*/ 4685950 w 4816954"/>
              <a:gd name="connsiteY45" fmla="*/ 349316 h 4023740"/>
              <a:gd name="connsiteX46" fmla="*/ 4808259 w 4816954"/>
              <a:gd name="connsiteY46" fmla="*/ 180681 h 4023740"/>
              <a:gd name="connsiteX47" fmla="*/ 4441378 w 4816954"/>
              <a:gd name="connsiteY47" fmla="*/ 12460 h 4023740"/>
              <a:gd name="connsiteX48" fmla="*/ 2010598 w 4816954"/>
              <a:gd name="connsiteY48" fmla="*/ 12460 h 4023740"/>
              <a:gd name="connsiteX49" fmla="*/ 1103818 w 4816954"/>
              <a:gd name="connsiteY49" fmla="*/ 20080 h 4023740"/>
              <a:gd name="connsiteX50" fmla="*/ 14158 w 4816954"/>
              <a:gd name="connsiteY50" fmla="*/ 35320 h 4023740"/>
              <a:gd name="connsiteX51" fmla="*/ 44638 w 4816954"/>
              <a:gd name="connsiteY51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19177 w 4816954"/>
              <a:gd name="connsiteY42" fmla="*/ 1194353 h 4023740"/>
              <a:gd name="connsiteX43" fmla="*/ 4278288 w 4816954"/>
              <a:gd name="connsiteY43" fmla="*/ 1010879 h 4023740"/>
              <a:gd name="connsiteX44" fmla="*/ 4360858 w 4816954"/>
              <a:gd name="connsiteY44" fmla="*/ 816745 h 4023740"/>
              <a:gd name="connsiteX45" fmla="*/ 4507987 w 4816954"/>
              <a:gd name="connsiteY45" fmla="*/ 637852 h 4023740"/>
              <a:gd name="connsiteX46" fmla="*/ 4685950 w 4816954"/>
              <a:gd name="connsiteY46" fmla="*/ 349316 h 4023740"/>
              <a:gd name="connsiteX47" fmla="*/ 4808259 w 4816954"/>
              <a:gd name="connsiteY47" fmla="*/ 180681 h 4023740"/>
              <a:gd name="connsiteX48" fmla="*/ 4441378 w 4816954"/>
              <a:gd name="connsiteY48" fmla="*/ 12460 h 4023740"/>
              <a:gd name="connsiteX49" fmla="*/ 2010598 w 4816954"/>
              <a:gd name="connsiteY49" fmla="*/ 12460 h 4023740"/>
              <a:gd name="connsiteX50" fmla="*/ 1103818 w 4816954"/>
              <a:gd name="connsiteY50" fmla="*/ 20080 h 4023740"/>
              <a:gd name="connsiteX51" fmla="*/ 14158 w 4816954"/>
              <a:gd name="connsiteY51" fmla="*/ 35320 h 4023740"/>
              <a:gd name="connsiteX52" fmla="*/ 44638 w 4816954"/>
              <a:gd name="connsiteY52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27413 w 4816954"/>
              <a:gd name="connsiteY42" fmla="*/ 1177881 h 4023740"/>
              <a:gd name="connsiteX43" fmla="*/ 4219177 w 4816954"/>
              <a:gd name="connsiteY43" fmla="*/ 1194353 h 4023740"/>
              <a:gd name="connsiteX44" fmla="*/ 4278288 w 4816954"/>
              <a:gd name="connsiteY44" fmla="*/ 1010879 h 4023740"/>
              <a:gd name="connsiteX45" fmla="*/ 4360858 w 4816954"/>
              <a:gd name="connsiteY45" fmla="*/ 816745 h 4023740"/>
              <a:gd name="connsiteX46" fmla="*/ 4507987 w 4816954"/>
              <a:gd name="connsiteY46" fmla="*/ 637852 h 4023740"/>
              <a:gd name="connsiteX47" fmla="*/ 4685950 w 4816954"/>
              <a:gd name="connsiteY47" fmla="*/ 349316 h 4023740"/>
              <a:gd name="connsiteX48" fmla="*/ 4808259 w 4816954"/>
              <a:gd name="connsiteY48" fmla="*/ 180681 h 4023740"/>
              <a:gd name="connsiteX49" fmla="*/ 4441378 w 4816954"/>
              <a:gd name="connsiteY49" fmla="*/ 12460 h 4023740"/>
              <a:gd name="connsiteX50" fmla="*/ 2010598 w 4816954"/>
              <a:gd name="connsiteY50" fmla="*/ 12460 h 4023740"/>
              <a:gd name="connsiteX51" fmla="*/ 1103818 w 4816954"/>
              <a:gd name="connsiteY51" fmla="*/ 20080 h 4023740"/>
              <a:gd name="connsiteX52" fmla="*/ 14158 w 4816954"/>
              <a:gd name="connsiteY52" fmla="*/ 35320 h 4023740"/>
              <a:gd name="connsiteX53" fmla="*/ 44638 w 4816954"/>
              <a:gd name="connsiteY53" fmla="*/ 2633740 h 4023740"/>
              <a:gd name="connsiteX0" fmla="*/ 44638 w 4828240"/>
              <a:gd name="connsiteY0" fmla="*/ 2633740 h 4023740"/>
              <a:gd name="connsiteX1" fmla="*/ 349438 w 4828240"/>
              <a:gd name="connsiteY1" fmla="*/ 2603260 h 4023740"/>
              <a:gd name="connsiteX2" fmla="*/ 547558 w 4828240"/>
              <a:gd name="connsiteY2" fmla="*/ 2588020 h 4023740"/>
              <a:gd name="connsiteX3" fmla="*/ 654238 w 4828240"/>
              <a:gd name="connsiteY3" fmla="*/ 2481340 h 4023740"/>
              <a:gd name="connsiteX4" fmla="*/ 966658 w 4828240"/>
              <a:gd name="connsiteY4" fmla="*/ 2168920 h 4023740"/>
              <a:gd name="connsiteX5" fmla="*/ 1126678 w 4828240"/>
              <a:gd name="connsiteY5" fmla="*/ 2107960 h 4023740"/>
              <a:gd name="connsiteX6" fmla="*/ 1461958 w 4828240"/>
              <a:gd name="connsiteY6" fmla="*/ 1925080 h 4023740"/>
              <a:gd name="connsiteX7" fmla="*/ 1637218 w 4828240"/>
              <a:gd name="connsiteY7" fmla="*/ 1841260 h 4023740"/>
              <a:gd name="connsiteX8" fmla="*/ 1949638 w 4828240"/>
              <a:gd name="connsiteY8" fmla="*/ 1833640 h 4023740"/>
              <a:gd name="connsiteX9" fmla="*/ 2185858 w 4828240"/>
              <a:gd name="connsiteY9" fmla="*/ 1833640 h 4023740"/>
              <a:gd name="connsiteX10" fmla="*/ 2414458 w 4828240"/>
              <a:gd name="connsiteY10" fmla="*/ 1765060 h 4023740"/>
              <a:gd name="connsiteX11" fmla="*/ 2483038 w 4828240"/>
              <a:gd name="connsiteY11" fmla="*/ 1658380 h 4023740"/>
              <a:gd name="connsiteX12" fmla="*/ 2475418 w 4828240"/>
              <a:gd name="connsiteY12" fmla="*/ 1483120 h 4023740"/>
              <a:gd name="connsiteX13" fmla="*/ 2338258 w 4828240"/>
              <a:gd name="connsiteY13" fmla="*/ 1345960 h 4023740"/>
              <a:gd name="connsiteX14" fmla="*/ 2262058 w 4828240"/>
              <a:gd name="connsiteY14" fmla="*/ 1201180 h 4023740"/>
              <a:gd name="connsiteX15" fmla="*/ 2254438 w 4828240"/>
              <a:gd name="connsiteY15" fmla="*/ 1048780 h 4023740"/>
              <a:gd name="connsiteX16" fmla="*/ 2254438 w 4828240"/>
              <a:gd name="connsiteY16" fmla="*/ 957340 h 4023740"/>
              <a:gd name="connsiteX17" fmla="*/ 2300158 w 4828240"/>
              <a:gd name="connsiteY17" fmla="*/ 873520 h 4023740"/>
              <a:gd name="connsiteX18" fmla="*/ 2490658 w 4828240"/>
              <a:gd name="connsiteY18" fmla="*/ 797320 h 4023740"/>
              <a:gd name="connsiteX19" fmla="*/ 2704018 w 4828240"/>
              <a:gd name="connsiteY19" fmla="*/ 850660 h 4023740"/>
              <a:gd name="connsiteX20" fmla="*/ 2749738 w 4828240"/>
              <a:gd name="connsiteY20" fmla="*/ 926860 h 4023740"/>
              <a:gd name="connsiteX21" fmla="*/ 2764978 w 4828240"/>
              <a:gd name="connsiteY21" fmla="*/ 1109740 h 4023740"/>
              <a:gd name="connsiteX22" fmla="*/ 2803078 w 4828240"/>
              <a:gd name="connsiteY22" fmla="*/ 1368820 h 4023740"/>
              <a:gd name="connsiteX23" fmla="*/ 2764978 w 4828240"/>
              <a:gd name="connsiteY23" fmla="*/ 1483120 h 4023740"/>
              <a:gd name="connsiteX24" fmla="*/ 2673538 w 4828240"/>
              <a:gd name="connsiteY24" fmla="*/ 1612660 h 4023740"/>
              <a:gd name="connsiteX25" fmla="*/ 2574478 w 4828240"/>
              <a:gd name="connsiteY25" fmla="*/ 1734580 h 4023740"/>
              <a:gd name="connsiteX26" fmla="*/ 2399218 w 4828240"/>
              <a:gd name="connsiteY26" fmla="*/ 1886980 h 4023740"/>
              <a:gd name="connsiteX27" fmla="*/ 2345878 w 4828240"/>
              <a:gd name="connsiteY27" fmla="*/ 2161300 h 4023740"/>
              <a:gd name="connsiteX28" fmla="*/ 2704018 w 4828240"/>
              <a:gd name="connsiteY28" fmla="*/ 2397520 h 4023740"/>
              <a:gd name="connsiteX29" fmla="*/ 2856418 w 4828240"/>
              <a:gd name="connsiteY29" fmla="*/ 2389900 h 4023740"/>
              <a:gd name="connsiteX30" fmla="*/ 3024058 w 4828240"/>
              <a:gd name="connsiteY30" fmla="*/ 2382280 h 4023740"/>
              <a:gd name="connsiteX31" fmla="*/ 3206938 w 4828240"/>
              <a:gd name="connsiteY31" fmla="*/ 2283220 h 4023740"/>
              <a:gd name="connsiteX32" fmla="*/ 3138358 w 4828240"/>
              <a:gd name="connsiteY32" fmla="*/ 2077480 h 4023740"/>
              <a:gd name="connsiteX33" fmla="*/ 3077398 w 4828240"/>
              <a:gd name="connsiteY33" fmla="*/ 1864120 h 4023740"/>
              <a:gd name="connsiteX34" fmla="*/ 3222178 w 4828240"/>
              <a:gd name="connsiteY34" fmla="*/ 1688860 h 4023740"/>
              <a:gd name="connsiteX35" fmla="*/ 3328858 w 4828240"/>
              <a:gd name="connsiteY35" fmla="*/ 1536460 h 4023740"/>
              <a:gd name="connsiteX36" fmla="*/ 3567262 w 4828240"/>
              <a:gd name="connsiteY36" fmla="*/ 1484459 h 4023740"/>
              <a:gd name="connsiteX37" fmla="*/ 3957803 w 4828240"/>
              <a:gd name="connsiteY37" fmla="*/ 3755816 h 4023740"/>
              <a:gd name="connsiteX38" fmla="*/ 4357514 w 4828240"/>
              <a:gd name="connsiteY38" fmla="*/ 3951945 h 4023740"/>
              <a:gd name="connsiteX39" fmla="*/ 4367429 w 4828240"/>
              <a:gd name="connsiteY39" fmla="*/ 3261627 h 4023740"/>
              <a:gd name="connsiteX40" fmla="*/ 4424251 w 4828240"/>
              <a:gd name="connsiteY40" fmla="*/ 2429275 h 4023740"/>
              <a:gd name="connsiteX41" fmla="*/ 4144276 w 4828240"/>
              <a:gd name="connsiteY41" fmla="*/ 1408209 h 4023740"/>
              <a:gd name="connsiteX42" fmla="*/ 4227413 w 4828240"/>
              <a:gd name="connsiteY42" fmla="*/ 1177881 h 4023740"/>
              <a:gd name="connsiteX43" fmla="*/ 4219177 w 4828240"/>
              <a:gd name="connsiteY43" fmla="*/ 1194353 h 4023740"/>
              <a:gd name="connsiteX44" fmla="*/ 4278288 w 4828240"/>
              <a:gd name="connsiteY44" fmla="*/ 1010879 h 4023740"/>
              <a:gd name="connsiteX45" fmla="*/ 4360858 w 4828240"/>
              <a:gd name="connsiteY45" fmla="*/ 816745 h 4023740"/>
              <a:gd name="connsiteX46" fmla="*/ 4507987 w 4828240"/>
              <a:gd name="connsiteY46" fmla="*/ 637852 h 4023740"/>
              <a:gd name="connsiteX47" fmla="*/ 4750926 w 4828240"/>
              <a:gd name="connsiteY47" fmla="*/ 341008 h 4023740"/>
              <a:gd name="connsiteX48" fmla="*/ 4808259 w 4828240"/>
              <a:gd name="connsiteY48" fmla="*/ 180681 h 4023740"/>
              <a:gd name="connsiteX49" fmla="*/ 4441378 w 4828240"/>
              <a:gd name="connsiteY49" fmla="*/ 12460 h 4023740"/>
              <a:gd name="connsiteX50" fmla="*/ 2010598 w 4828240"/>
              <a:gd name="connsiteY50" fmla="*/ 12460 h 4023740"/>
              <a:gd name="connsiteX51" fmla="*/ 1103818 w 4828240"/>
              <a:gd name="connsiteY51" fmla="*/ 20080 h 4023740"/>
              <a:gd name="connsiteX52" fmla="*/ 14158 w 4828240"/>
              <a:gd name="connsiteY52" fmla="*/ 35320 h 4023740"/>
              <a:gd name="connsiteX53" fmla="*/ 44638 w 4828240"/>
              <a:gd name="connsiteY53" fmla="*/ 2633740 h 402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28240" h="4023740">
                <a:moveTo>
                  <a:pt x="44638" y="2633740"/>
                </a:moveTo>
                <a:cubicBezTo>
                  <a:pt x="100518" y="3061730"/>
                  <a:pt x="265618" y="2610880"/>
                  <a:pt x="349438" y="2603260"/>
                </a:cubicBezTo>
                <a:cubicBezTo>
                  <a:pt x="433258" y="2595640"/>
                  <a:pt x="496758" y="2608340"/>
                  <a:pt x="547558" y="2588020"/>
                </a:cubicBezTo>
                <a:cubicBezTo>
                  <a:pt x="598358" y="2567700"/>
                  <a:pt x="654238" y="2481340"/>
                  <a:pt x="654238" y="2481340"/>
                </a:cubicBezTo>
                <a:cubicBezTo>
                  <a:pt x="724088" y="2411490"/>
                  <a:pt x="887918" y="2231150"/>
                  <a:pt x="966658" y="2168920"/>
                </a:cubicBezTo>
                <a:cubicBezTo>
                  <a:pt x="1045398" y="2106690"/>
                  <a:pt x="1044128" y="2148600"/>
                  <a:pt x="1126678" y="2107960"/>
                </a:cubicBezTo>
                <a:cubicBezTo>
                  <a:pt x="1209228" y="2067320"/>
                  <a:pt x="1376868" y="1969530"/>
                  <a:pt x="1461958" y="1925080"/>
                </a:cubicBezTo>
                <a:cubicBezTo>
                  <a:pt x="1547048" y="1880630"/>
                  <a:pt x="1555938" y="1856500"/>
                  <a:pt x="1637218" y="1841260"/>
                </a:cubicBezTo>
                <a:cubicBezTo>
                  <a:pt x="1718498" y="1826020"/>
                  <a:pt x="1858198" y="1834910"/>
                  <a:pt x="1949638" y="1833640"/>
                </a:cubicBezTo>
                <a:cubicBezTo>
                  <a:pt x="2041078" y="1832370"/>
                  <a:pt x="2108388" y="1845070"/>
                  <a:pt x="2185858" y="1833640"/>
                </a:cubicBezTo>
                <a:cubicBezTo>
                  <a:pt x="2263328" y="1822210"/>
                  <a:pt x="2364928" y="1794270"/>
                  <a:pt x="2414458" y="1765060"/>
                </a:cubicBezTo>
                <a:cubicBezTo>
                  <a:pt x="2463988" y="1735850"/>
                  <a:pt x="2472878" y="1705370"/>
                  <a:pt x="2483038" y="1658380"/>
                </a:cubicBezTo>
                <a:cubicBezTo>
                  <a:pt x="2493198" y="1611390"/>
                  <a:pt x="2499548" y="1535190"/>
                  <a:pt x="2475418" y="1483120"/>
                </a:cubicBezTo>
                <a:cubicBezTo>
                  <a:pt x="2451288" y="1431050"/>
                  <a:pt x="2373818" y="1392950"/>
                  <a:pt x="2338258" y="1345960"/>
                </a:cubicBezTo>
                <a:cubicBezTo>
                  <a:pt x="2302698" y="1298970"/>
                  <a:pt x="2276028" y="1250710"/>
                  <a:pt x="2262058" y="1201180"/>
                </a:cubicBezTo>
                <a:cubicBezTo>
                  <a:pt x="2248088" y="1151650"/>
                  <a:pt x="2255708" y="1089420"/>
                  <a:pt x="2254438" y="1048780"/>
                </a:cubicBezTo>
                <a:cubicBezTo>
                  <a:pt x="2253168" y="1008140"/>
                  <a:pt x="2246818" y="986550"/>
                  <a:pt x="2254438" y="957340"/>
                </a:cubicBezTo>
                <a:cubicBezTo>
                  <a:pt x="2262058" y="928130"/>
                  <a:pt x="2260788" y="900190"/>
                  <a:pt x="2300158" y="873520"/>
                </a:cubicBezTo>
                <a:cubicBezTo>
                  <a:pt x="2339528" y="846850"/>
                  <a:pt x="2423348" y="801130"/>
                  <a:pt x="2490658" y="797320"/>
                </a:cubicBezTo>
                <a:cubicBezTo>
                  <a:pt x="2557968" y="793510"/>
                  <a:pt x="2660838" y="829070"/>
                  <a:pt x="2704018" y="850660"/>
                </a:cubicBezTo>
                <a:cubicBezTo>
                  <a:pt x="2747198" y="872250"/>
                  <a:pt x="2739578" y="883680"/>
                  <a:pt x="2749738" y="926860"/>
                </a:cubicBezTo>
                <a:cubicBezTo>
                  <a:pt x="2759898" y="970040"/>
                  <a:pt x="2756088" y="1036080"/>
                  <a:pt x="2764978" y="1109740"/>
                </a:cubicBezTo>
                <a:cubicBezTo>
                  <a:pt x="2773868" y="1183400"/>
                  <a:pt x="2803078" y="1306590"/>
                  <a:pt x="2803078" y="1368820"/>
                </a:cubicBezTo>
                <a:cubicBezTo>
                  <a:pt x="2803078" y="1431050"/>
                  <a:pt x="2786568" y="1442480"/>
                  <a:pt x="2764978" y="1483120"/>
                </a:cubicBezTo>
                <a:cubicBezTo>
                  <a:pt x="2743388" y="1523760"/>
                  <a:pt x="2705288" y="1570750"/>
                  <a:pt x="2673538" y="1612660"/>
                </a:cubicBezTo>
                <a:cubicBezTo>
                  <a:pt x="2641788" y="1654570"/>
                  <a:pt x="2620198" y="1688860"/>
                  <a:pt x="2574478" y="1734580"/>
                </a:cubicBezTo>
                <a:cubicBezTo>
                  <a:pt x="2528758" y="1780300"/>
                  <a:pt x="2437318" y="1815860"/>
                  <a:pt x="2399218" y="1886980"/>
                </a:cubicBezTo>
                <a:cubicBezTo>
                  <a:pt x="2361118" y="1958100"/>
                  <a:pt x="2295078" y="2076210"/>
                  <a:pt x="2345878" y="2161300"/>
                </a:cubicBezTo>
                <a:cubicBezTo>
                  <a:pt x="2396678" y="2246390"/>
                  <a:pt x="2618928" y="2359420"/>
                  <a:pt x="2704018" y="2397520"/>
                </a:cubicBezTo>
                <a:cubicBezTo>
                  <a:pt x="2789108" y="2435620"/>
                  <a:pt x="2856418" y="2389900"/>
                  <a:pt x="2856418" y="2389900"/>
                </a:cubicBezTo>
                <a:cubicBezTo>
                  <a:pt x="2909758" y="2387360"/>
                  <a:pt x="2965638" y="2400060"/>
                  <a:pt x="3024058" y="2382280"/>
                </a:cubicBezTo>
                <a:cubicBezTo>
                  <a:pt x="3082478" y="2364500"/>
                  <a:pt x="3187888" y="2334020"/>
                  <a:pt x="3206938" y="2283220"/>
                </a:cubicBezTo>
                <a:cubicBezTo>
                  <a:pt x="3225988" y="2232420"/>
                  <a:pt x="3159948" y="2147330"/>
                  <a:pt x="3138358" y="2077480"/>
                </a:cubicBezTo>
                <a:cubicBezTo>
                  <a:pt x="3116768" y="2007630"/>
                  <a:pt x="3063428" y="1928890"/>
                  <a:pt x="3077398" y="1864120"/>
                </a:cubicBezTo>
                <a:cubicBezTo>
                  <a:pt x="3091368" y="1799350"/>
                  <a:pt x="3180268" y="1743470"/>
                  <a:pt x="3222178" y="1688860"/>
                </a:cubicBezTo>
                <a:cubicBezTo>
                  <a:pt x="3264088" y="1634250"/>
                  <a:pt x="3271344" y="1570527"/>
                  <a:pt x="3328858" y="1536460"/>
                </a:cubicBezTo>
                <a:cubicBezTo>
                  <a:pt x="3386372" y="1502393"/>
                  <a:pt x="3462438" y="1114566"/>
                  <a:pt x="3567262" y="1484459"/>
                </a:cubicBezTo>
                <a:cubicBezTo>
                  <a:pt x="3672086" y="1854352"/>
                  <a:pt x="3826094" y="3344568"/>
                  <a:pt x="3957803" y="3755816"/>
                </a:cubicBezTo>
                <a:cubicBezTo>
                  <a:pt x="4089512" y="4167064"/>
                  <a:pt x="4297740" y="3993376"/>
                  <a:pt x="4357514" y="3951945"/>
                </a:cubicBezTo>
                <a:cubicBezTo>
                  <a:pt x="4417289" y="3910514"/>
                  <a:pt x="4341486" y="3431924"/>
                  <a:pt x="4367429" y="3261627"/>
                </a:cubicBezTo>
                <a:cubicBezTo>
                  <a:pt x="4393372" y="3091330"/>
                  <a:pt x="4461443" y="2738178"/>
                  <a:pt x="4424251" y="2429275"/>
                </a:cubicBezTo>
                <a:cubicBezTo>
                  <a:pt x="4387059" y="2120372"/>
                  <a:pt x="4178455" y="1609911"/>
                  <a:pt x="4144276" y="1408209"/>
                </a:cubicBezTo>
                <a:cubicBezTo>
                  <a:pt x="4110097" y="1206507"/>
                  <a:pt x="4214930" y="1213524"/>
                  <a:pt x="4227413" y="1177881"/>
                </a:cubicBezTo>
                <a:cubicBezTo>
                  <a:pt x="4239897" y="1142238"/>
                  <a:pt x="4209325" y="1229050"/>
                  <a:pt x="4219177" y="1194353"/>
                </a:cubicBezTo>
                <a:cubicBezTo>
                  <a:pt x="4229029" y="1159656"/>
                  <a:pt x="4254674" y="1073814"/>
                  <a:pt x="4278288" y="1010879"/>
                </a:cubicBezTo>
                <a:cubicBezTo>
                  <a:pt x="4301902" y="947944"/>
                  <a:pt x="4322575" y="878916"/>
                  <a:pt x="4360858" y="816745"/>
                </a:cubicBezTo>
                <a:cubicBezTo>
                  <a:pt x="4399141" y="754574"/>
                  <a:pt x="4442976" y="717141"/>
                  <a:pt x="4507987" y="637852"/>
                </a:cubicBezTo>
                <a:cubicBezTo>
                  <a:pt x="4572998" y="558563"/>
                  <a:pt x="4700881" y="417203"/>
                  <a:pt x="4750926" y="341008"/>
                </a:cubicBezTo>
                <a:cubicBezTo>
                  <a:pt x="4800971" y="264813"/>
                  <a:pt x="4859850" y="235439"/>
                  <a:pt x="4808259" y="180681"/>
                </a:cubicBezTo>
                <a:cubicBezTo>
                  <a:pt x="4756668" y="125923"/>
                  <a:pt x="4907655" y="40497"/>
                  <a:pt x="4441378" y="12460"/>
                </a:cubicBezTo>
                <a:cubicBezTo>
                  <a:pt x="3975101" y="-15577"/>
                  <a:pt x="2010598" y="12460"/>
                  <a:pt x="2010598" y="12460"/>
                </a:cubicBezTo>
                <a:lnTo>
                  <a:pt x="1103818" y="20080"/>
                </a:lnTo>
                <a:lnTo>
                  <a:pt x="14158" y="35320"/>
                </a:lnTo>
                <a:cubicBezTo>
                  <a:pt x="-6162" y="464580"/>
                  <a:pt x="-11242" y="2205750"/>
                  <a:pt x="44638" y="263374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247548" y="213670"/>
            <a:ext cx="5033319" cy="3987114"/>
          </a:xfrm>
          <a:custGeom>
            <a:avLst/>
            <a:gdLst>
              <a:gd name="connsiteX0" fmla="*/ 32951 w 5033319"/>
              <a:gd name="connsiteY0" fmla="*/ 2512540 h 3707027"/>
              <a:gd name="connsiteX1" fmla="*/ 403654 w 5033319"/>
              <a:gd name="connsiteY1" fmla="*/ 2776151 h 3707027"/>
              <a:gd name="connsiteX2" fmla="*/ 757881 w 5033319"/>
              <a:gd name="connsiteY2" fmla="*/ 2891481 h 3707027"/>
              <a:gd name="connsiteX3" fmla="*/ 1153297 w 5033319"/>
              <a:gd name="connsiteY3" fmla="*/ 3204519 h 3707027"/>
              <a:gd name="connsiteX4" fmla="*/ 1911179 w 5033319"/>
              <a:gd name="connsiteY4" fmla="*/ 3591697 h 3707027"/>
              <a:gd name="connsiteX5" fmla="*/ 2281881 w 5033319"/>
              <a:gd name="connsiteY5" fmla="*/ 3674076 h 3707027"/>
              <a:gd name="connsiteX6" fmla="*/ 2636108 w 5033319"/>
              <a:gd name="connsiteY6" fmla="*/ 3707027 h 3707027"/>
              <a:gd name="connsiteX7" fmla="*/ 3064476 w 5033319"/>
              <a:gd name="connsiteY7" fmla="*/ 3599935 h 3707027"/>
              <a:gd name="connsiteX8" fmla="*/ 3369276 w 5033319"/>
              <a:gd name="connsiteY8" fmla="*/ 3525795 h 3707027"/>
              <a:gd name="connsiteX9" fmla="*/ 3608173 w 5033319"/>
              <a:gd name="connsiteY9" fmla="*/ 3311611 h 3707027"/>
              <a:gd name="connsiteX10" fmla="*/ 3459892 w 5033319"/>
              <a:gd name="connsiteY10" fmla="*/ 2982097 h 3707027"/>
              <a:gd name="connsiteX11" fmla="*/ 3130379 w 5033319"/>
              <a:gd name="connsiteY11" fmla="*/ 2561967 h 3707027"/>
              <a:gd name="connsiteX12" fmla="*/ 3171568 w 5033319"/>
              <a:gd name="connsiteY12" fmla="*/ 2075935 h 3707027"/>
              <a:gd name="connsiteX13" fmla="*/ 3072714 w 5033319"/>
              <a:gd name="connsiteY13" fmla="*/ 1853513 h 3707027"/>
              <a:gd name="connsiteX14" fmla="*/ 3163330 w 5033319"/>
              <a:gd name="connsiteY14" fmla="*/ 1639330 h 3707027"/>
              <a:gd name="connsiteX15" fmla="*/ 3402227 w 5033319"/>
              <a:gd name="connsiteY15" fmla="*/ 1524000 h 3707027"/>
              <a:gd name="connsiteX16" fmla="*/ 3608173 w 5033319"/>
              <a:gd name="connsiteY16" fmla="*/ 1631092 h 3707027"/>
              <a:gd name="connsiteX17" fmla="*/ 3814119 w 5033319"/>
              <a:gd name="connsiteY17" fmla="*/ 2001795 h 3707027"/>
              <a:gd name="connsiteX18" fmla="*/ 3855308 w 5033319"/>
              <a:gd name="connsiteY18" fmla="*/ 2446638 h 3707027"/>
              <a:gd name="connsiteX19" fmla="*/ 3921211 w 5033319"/>
              <a:gd name="connsiteY19" fmla="*/ 2907957 h 3707027"/>
              <a:gd name="connsiteX20" fmla="*/ 4011827 w 5033319"/>
              <a:gd name="connsiteY20" fmla="*/ 3155092 h 3707027"/>
              <a:gd name="connsiteX21" fmla="*/ 4193060 w 5033319"/>
              <a:gd name="connsiteY21" fmla="*/ 3319849 h 3707027"/>
              <a:gd name="connsiteX22" fmla="*/ 4448433 w 5033319"/>
              <a:gd name="connsiteY22" fmla="*/ 3245708 h 3707027"/>
              <a:gd name="connsiteX23" fmla="*/ 4489622 w 5033319"/>
              <a:gd name="connsiteY23" fmla="*/ 2792627 h 3707027"/>
              <a:gd name="connsiteX24" fmla="*/ 4539049 w 5033319"/>
              <a:gd name="connsiteY24" fmla="*/ 2339546 h 3707027"/>
              <a:gd name="connsiteX25" fmla="*/ 4234249 w 5033319"/>
              <a:gd name="connsiteY25" fmla="*/ 1902940 h 3707027"/>
              <a:gd name="connsiteX26" fmla="*/ 4349579 w 5033319"/>
              <a:gd name="connsiteY26" fmla="*/ 1128584 h 3707027"/>
              <a:gd name="connsiteX27" fmla="*/ 4555524 w 5033319"/>
              <a:gd name="connsiteY27" fmla="*/ 576649 h 3707027"/>
              <a:gd name="connsiteX28" fmla="*/ 4852087 w 5033319"/>
              <a:gd name="connsiteY28" fmla="*/ 189470 h 3707027"/>
              <a:gd name="connsiteX29" fmla="*/ 5033319 w 5033319"/>
              <a:gd name="connsiteY29" fmla="*/ 0 h 3707027"/>
              <a:gd name="connsiteX30" fmla="*/ 0 w 5033319"/>
              <a:gd name="connsiteY30" fmla="*/ 16476 h 3707027"/>
              <a:gd name="connsiteX31" fmla="*/ 32951 w 5033319"/>
              <a:gd name="connsiteY31" fmla="*/ 2512540 h 3707027"/>
              <a:gd name="connsiteX0" fmla="*/ 32951 w 5033319"/>
              <a:gd name="connsiteY0" fmla="*/ 2512540 h 3707027"/>
              <a:gd name="connsiteX1" fmla="*/ 403654 w 5033319"/>
              <a:gd name="connsiteY1" fmla="*/ 2776151 h 3707027"/>
              <a:gd name="connsiteX2" fmla="*/ 757881 w 5033319"/>
              <a:gd name="connsiteY2" fmla="*/ 2891481 h 3707027"/>
              <a:gd name="connsiteX3" fmla="*/ 1153297 w 5033319"/>
              <a:gd name="connsiteY3" fmla="*/ 3204519 h 3707027"/>
              <a:gd name="connsiteX4" fmla="*/ 1911179 w 5033319"/>
              <a:gd name="connsiteY4" fmla="*/ 3591697 h 3707027"/>
              <a:gd name="connsiteX5" fmla="*/ 2281881 w 5033319"/>
              <a:gd name="connsiteY5" fmla="*/ 3674076 h 3707027"/>
              <a:gd name="connsiteX6" fmla="*/ 2636108 w 5033319"/>
              <a:gd name="connsiteY6" fmla="*/ 3707027 h 3707027"/>
              <a:gd name="connsiteX7" fmla="*/ 3064476 w 5033319"/>
              <a:gd name="connsiteY7" fmla="*/ 3599935 h 3707027"/>
              <a:gd name="connsiteX8" fmla="*/ 3369276 w 5033319"/>
              <a:gd name="connsiteY8" fmla="*/ 3525795 h 3707027"/>
              <a:gd name="connsiteX9" fmla="*/ 3608173 w 5033319"/>
              <a:gd name="connsiteY9" fmla="*/ 3311611 h 3707027"/>
              <a:gd name="connsiteX10" fmla="*/ 3459892 w 5033319"/>
              <a:gd name="connsiteY10" fmla="*/ 2982097 h 3707027"/>
              <a:gd name="connsiteX11" fmla="*/ 3130379 w 5033319"/>
              <a:gd name="connsiteY11" fmla="*/ 2561967 h 3707027"/>
              <a:gd name="connsiteX12" fmla="*/ 3171568 w 5033319"/>
              <a:gd name="connsiteY12" fmla="*/ 2075935 h 3707027"/>
              <a:gd name="connsiteX13" fmla="*/ 3072714 w 5033319"/>
              <a:gd name="connsiteY13" fmla="*/ 1853513 h 3707027"/>
              <a:gd name="connsiteX14" fmla="*/ 3163330 w 5033319"/>
              <a:gd name="connsiteY14" fmla="*/ 1639330 h 3707027"/>
              <a:gd name="connsiteX15" fmla="*/ 3402227 w 5033319"/>
              <a:gd name="connsiteY15" fmla="*/ 1524000 h 3707027"/>
              <a:gd name="connsiteX16" fmla="*/ 3608173 w 5033319"/>
              <a:gd name="connsiteY16" fmla="*/ 1631092 h 3707027"/>
              <a:gd name="connsiteX17" fmla="*/ 3814119 w 5033319"/>
              <a:gd name="connsiteY17" fmla="*/ 2001795 h 3707027"/>
              <a:gd name="connsiteX18" fmla="*/ 3855308 w 5033319"/>
              <a:gd name="connsiteY18" fmla="*/ 2446638 h 3707027"/>
              <a:gd name="connsiteX19" fmla="*/ 3921211 w 5033319"/>
              <a:gd name="connsiteY19" fmla="*/ 2907957 h 3707027"/>
              <a:gd name="connsiteX20" fmla="*/ 4061254 w 5033319"/>
              <a:gd name="connsiteY20" fmla="*/ 3682314 h 3707027"/>
              <a:gd name="connsiteX21" fmla="*/ 4193060 w 5033319"/>
              <a:gd name="connsiteY21" fmla="*/ 3319849 h 3707027"/>
              <a:gd name="connsiteX22" fmla="*/ 4448433 w 5033319"/>
              <a:gd name="connsiteY22" fmla="*/ 3245708 h 3707027"/>
              <a:gd name="connsiteX23" fmla="*/ 4489622 w 5033319"/>
              <a:gd name="connsiteY23" fmla="*/ 2792627 h 3707027"/>
              <a:gd name="connsiteX24" fmla="*/ 4539049 w 5033319"/>
              <a:gd name="connsiteY24" fmla="*/ 2339546 h 3707027"/>
              <a:gd name="connsiteX25" fmla="*/ 4234249 w 5033319"/>
              <a:gd name="connsiteY25" fmla="*/ 1902940 h 3707027"/>
              <a:gd name="connsiteX26" fmla="*/ 4349579 w 5033319"/>
              <a:gd name="connsiteY26" fmla="*/ 1128584 h 3707027"/>
              <a:gd name="connsiteX27" fmla="*/ 4555524 w 5033319"/>
              <a:gd name="connsiteY27" fmla="*/ 576649 h 3707027"/>
              <a:gd name="connsiteX28" fmla="*/ 4852087 w 5033319"/>
              <a:gd name="connsiteY28" fmla="*/ 189470 h 3707027"/>
              <a:gd name="connsiteX29" fmla="*/ 5033319 w 5033319"/>
              <a:gd name="connsiteY29" fmla="*/ 0 h 3707027"/>
              <a:gd name="connsiteX30" fmla="*/ 0 w 5033319"/>
              <a:gd name="connsiteY30" fmla="*/ 16476 h 3707027"/>
              <a:gd name="connsiteX31" fmla="*/ 32951 w 5033319"/>
              <a:gd name="connsiteY31" fmla="*/ 2512540 h 3707027"/>
              <a:gd name="connsiteX0" fmla="*/ 32951 w 5033319"/>
              <a:gd name="connsiteY0" fmla="*/ 2512540 h 3871784"/>
              <a:gd name="connsiteX1" fmla="*/ 403654 w 5033319"/>
              <a:gd name="connsiteY1" fmla="*/ 2776151 h 3871784"/>
              <a:gd name="connsiteX2" fmla="*/ 757881 w 5033319"/>
              <a:gd name="connsiteY2" fmla="*/ 2891481 h 3871784"/>
              <a:gd name="connsiteX3" fmla="*/ 1153297 w 5033319"/>
              <a:gd name="connsiteY3" fmla="*/ 3204519 h 3871784"/>
              <a:gd name="connsiteX4" fmla="*/ 1911179 w 5033319"/>
              <a:gd name="connsiteY4" fmla="*/ 3591697 h 3871784"/>
              <a:gd name="connsiteX5" fmla="*/ 2281881 w 5033319"/>
              <a:gd name="connsiteY5" fmla="*/ 3674076 h 3871784"/>
              <a:gd name="connsiteX6" fmla="*/ 2636108 w 5033319"/>
              <a:gd name="connsiteY6" fmla="*/ 3707027 h 3871784"/>
              <a:gd name="connsiteX7" fmla="*/ 3064476 w 5033319"/>
              <a:gd name="connsiteY7" fmla="*/ 3599935 h 3871784"/>
              <a:gd name="connsiteX8" fmla="*/ 3369276 w 5033319"/>
              <a:gd name="connsiteY8" fmla="*/ 3525795 h 3871784"/>
              <a:gd name="connsiteX9" fmla="*/ 3608173 w 5033319"/>
              <a:gd name="connsiteY9" fmla="*/ 3311611 h 3871784"/>
              <a:gd name="connsiteX10" fmla="*/ 3459892 w 5033319"/>
              <a:gd name="connsiteY10" fmla="*/ 2982097 h 3871784"/>
              <a:gd name="connsiteX11" fmla="*/ 3130379 w 5033319"/>
              <a:gd name="connsiteY11" fmla="*/ 2561967 h 3871784"/>
              <a:gd name="connsiteX12" fmla="*/ 3171568 w 5033319"/>
              <a:gd name="connsiteY12" fmla="*/ 2075935 h 3871784"/>
              <a:gd name="connsiteX13" fmla="*/ 3072714 w 5033319"/>
              <a:gd name="connsiteY13" fmla="*/ 1853513 h 3871784"/>
              <a:gd name="connsiteX14" fmla="*/ 3163330 w 5033319"/>
              <a:gd name="connsiteY14" fmla="*/ 1639330 h 3871784"/>
              <a:gd name="connsiteX15" fmla="*/ 3402227 w 5033319"/>
              <a:gd name="connsiteY15" fmla="*/ 1524000 h 3871784"/>
              <a:gd name="connsiteX16" fmla="*/ 3608173 w 5033319"/>
              <a:gd name="connsiteY16" fmla="*/ 1631092 h 3871784"/>
              <a:gd name="connsiteX17" fmla="*/ 3814119 w 5033319"/>
              <a:gd name="connsiteY17" fmla="*/ 2001795 h 3871784"/>
              <a:gd name="connsiteX18" fmla="*/ 3855308 w 5033319"/>
              <a:gd name="connsiteY18" fmla="*/ 2446638 h 3871784"/>
              <a:gd name="connsiteX19" fmla="*/ 3921211 w 5033319"/>
              <a:gd name="connsiteY19" fmla="*/ 2907957 h 3871784"/>
              <a:gd name="connsiteX20" fmla="*/ 4061254 w 5033319"/>
              <a:gd name="connsiteY20" fmla="*/ 3682314 h 3871784"/>
              <a:gd name="connsiteX21" fmla="*/ 4193060 w 5033319"/>
              <a:gd name="connsiteY21" fmla="*/ 3319849 h 3871784"/>
              <a:gd name="connsiteX22" fmla="*/ 4291914 w 5033319"/>
              <a:gd name="connsiteY22" fmla="*/ 3871784 h 3871784"/>
              <a:gd name="connsiteX23" fmla="*/ 4448433 w 5033319"/>
              <a:gd name="connsiteY23" fmla="*/ 3245708 h 3871784"/>
              <a:gd name="connsiteX24" fmla="*/ 4489622 w 5033319"/>
              <a:gd name="connsiteY24" fmla="*/ 2792627 h 3871784"/>
              <a:gd name="connsiteX25" fmla="*/ 4539049 w 5033319"/>
              <a:gd name="connsiteY25" fmla="*/ 2339546 h 3871784"/>
              <a:gd name="connsiteX26" fmla="*/ 4234249 w 5033319"/>
              <a:gd name="connsiteY26" fmla="*/ 1902940 h 3871784"/>
              <a:gd name="connsiteX27" fmla="*/ 4349579 w 5033319"/>
              <a:gd name="connsiteY27" fmla="*/ 1128584 h 3871784"/>
              <a:gd name="connsiteX28" fmla="*/ 4555524 w 5033319"/>
              <a:gd name="connsiteY28" fmla="*/ 576649 h 3871784"/>
              <a:gd name="connsiteX29" fmla="*/ 4852087 w 5033319"/>
              <a:gd name="connsiteY29" fmla="*/ 189470 h 3871784"/>
              <a:gd name="connsiteX30" fmla="*/ 5033319 w 5033319"/>
              <a:gd name="connsiteY30" fmla="*/ 0 h 3871784"/>
              <a:gd name="connsiteX31" fmla="*/ 0 w 5033319"/>
              <a:gd name="connsiteY31" fmla="*/ 16476 h 3871784"/>
              <a:gd name="connsiteX32" fmla="*/ 32951 w 5033319"/>
              <a:gd name="connsiteY32" fmla="*/ 2512540 h 3871784"/>
              <a:gd name="connsiteX0" fmla="*/ 32951 w 5033319"/>
              <a:gd name="connsiteY0" fmla="*/ 2512540 h 3912974"/>
              <a:gd name="connsiteX1" fmla="*/ 403654 w 5033319"/>
              <a:gd name="connsiteY1" fmla="*/ 2776151 h 3912974"/>
              <a:gd name="connsiteX2" fmla="*/ 757881 w 5033319"/>
              <a:gd name="connsiteY2" fmla="*/ 2891481 h 3912974"/>
              <a:gd name="connsiteX3" fmla="*/ 1153297 w 5033319"/>
              <a:gd name="connsiteY3" fmla="*/ 3204519 h 3912974"/>
              <a:gd name="connsiteX4" fmla="*/ 1911179 w 5033319"/>
              <a:gd name="connsiteY4" fmla="*/ 3591697 h 3912974"/>
              <a:gd name="connsiteX5" fmla="*/ 2281881 w 5033319"/>
              <a:gd name="connsiteY5" fmla="*/ 3674076 h 3912974"/>
              <a:gd name="connsiteX6" fmla="*/ 2636108 w 5033319"/>
              <a:gd name="connsiteY6" fmla="*/ 3707027 h 3912974"/>
              <a:gd name="connsiteX7" fmla="*/ 3064476 w 5033319"/>
              <a:gd name="connsiteY7" fmla="*/ 3599935 h 3912974"/>
              <a:gd name="connsiteX8" fmla="*/ 3369276 w 5033319"/>
              <a:gd name="connsiteY8" fmla="*/ 3525795 h 3912974"/>
              <a:gd name="connsiteX9" fmla="*/ 3608173 w 5033319"/>
              <a:gd name="connsiteY9" fmla="*/ 3311611 h 3912974"/>
              <a:gd name="connsiteX10" fmla="*/ 3459892 w 5033319"/>
              <a:gd name="connsiteY10" fmla="*/ 2982097 h 3912974"/>
              <a:gd name="connsiteX11" fmla="*/ 3130379 w 5033319"/>
              <a:gd name="connsiteY11" fmla="*/ 2561967 h 3912974"/>
              <a:gd name="connsiteX12" fmla="*/ 3171568 w 5033319"/>
              <a:gd name="connsiteY12" fmla="*/ 2075935 h 3912974"/>
              <a:gd name="connsiteX13" fmla="*/ 3072714 w 5033319"/>
              <a:gd name="connsiteY13" fmla="*/ 1853513 h 3912974"/>
              <a:gd name="connsiteX14" fmla="*/ 3163330 w 5033319"/>
              <a:gd name="connsiteY14" fmla="*/ 1639330 h 3912974"/>
              <a:gd name="connsiteX15" fmla="*/ 3402227 w 5033319"/>
              <a:gd name="connsiteY15" fmla="*/ 1524000 h 3912974"/>
              <a:gd name="connsiteX16" fmla="*/ 3608173 w 5033319"/>
              <a:gd name="connsiteY16" fmla="*/ 1631092 h 3912974"/>
              <a:gd name="connsiteX17" fmla="*/ 3814119 w 5033319"/>
              <a:gd name="connsiteY17" fmla="*/ 2001795 h 3912974"/>
              <a:gd name="connsiteX18" fmla="*/ 3855308 w 5033319"/>
              <a:gd name="connsiteY18" fmla="*/ 2446638 h 3912974"/>
              <a:gd name="connsiteX19" fmla="*/ 3921211 w 5033319"/>
              <a:gd name="connsiteY19" fmla="*/ 2907957 h 3912974"/>
              <a:gd name="connsiteX20" fmla="*/ 4061254 w 5033319"/>
              <a:gd name="connsiteY20" fmla="*/ 3682314 h 3912974"/>
              <a:gd name="connsiteX21" fmla="*/ 4135395 w 5033319"/>
              <a:gd name="connsiteY21" fmla="*/ 3912974 h 3912974"/>
              <a:gd name="connsiteX22" fmla="*/ 4291914 w 5033319"/>
              <a:gd name="connsiteY22" fmla="*/ 3871784 h 3912974"/>
              <a:gd name="connsiteX23" fmla="*/ 4448433 w 5033319"/>
              <a:gd name="connsiteY23" fmla="*/ 3245708 h 3912974"/>
              <a:gd name="connsiteX24" fmla="*/ 4489622 w 5033319"/>
              <a:gd name="connsiteY24" fmla="*/ 2792627 h 3912974"/>
              <a:gd name="connsiteX25" fmla="*/ 4539049 w 5033319"/>
              <a:gd name="connsiteY25" fmla="*/ 2339546 h 3912974"/>
              <a:gd name="connsiteX26" fmla="*/ 4234249 w 5033319"/>
              <a:gd name="connsiteY26" fmla="*/ 1902940 h 3912974"/>
              <a:gd name="connsiteX27" fmla="*/ 4349579 w 5033319"/>
              <a:gd name="connsiteY27" fmla="*/ 1128584 h 3912974"/>
              <a:gd name="connsiteX28" fmla="*/ 4555524 w 5033319"/>
              <a:gd name="connsiteY28" fmla="*/ 576649 h 3912974"/>
              <a:gd name="connsiteX29" fmla="*/ 4852087 w 5033319"/>
              <a:gd name="connsiteY29" fmla="*/ 189470 h 3912974"/>
              <a:gd name="connsiteX30" fmla="*/ 5033319 w 5033319"/>
              <a:gd name="connsiteY30" fmla="*/ 0 h 3912974"/>
              <a:gd name="connsiteX31" fmla="*/ 0 w 5033319"/>
              <a:gd name="connsiteY31" fmla="*/ 16476 h 3912974"/>
              <a:gd name="connsiteX32" fmla="*/ 32951 w 5033319"/>
              <a:gd name="connsiteY32" fmla="*/ 2512540 h 3912974"/>
              <a:gd name="connsiteX0" fmla="*/ 32951 w 5033319"/>
              <a:gd name="connsiteY0" fmla="*/ 2512540 h 3912974"/>
              <a:gd name="connsiteX1" fmla="*/ 403654 w 5033319"/>
              <a:gd name="connsiteY1" fmla="*/ 2776151 h 3912974"/>
              <a:gd name="connsiteX2" fmla="*/ 757881 w 5033319"/>
              <a:gd name="connsiteY2" fmla="*/ 2891481 h 3912974"/>
              <a:gd name="connsiteX3" fmla="*/ 1153297 w 5033319"/>
              <a:gd name="connsiteY3" fmla="*/ 3204519 h 3912974"/>
              <a:gd name="connsiteX4" fmla="*/ 1911179 w 5033319"/>
              <a:gd name="connsiteY4" fmla="*/ 3591697 h 3912974"/>
              <a:gd name="connsiteX5" fmla="*/ 2281881 w 5033319"/>
              <a:gd name="connsiteY5" fmla="*/ 3674076 h 3912974"/>
              <a:gd name="connsiteX6" fmla="*/ 2636108 w 5033319"/>
              <a:gd name="connsiteY6" fmla="*/ 3707027 h 3912974"/>
              <a:gd name="connsiteX7" fmla="*/ 3064476 w 5033319"/>
              <a:gd name="connsiteY7" fmla="*/ 3599935 h 3912974"/>
              <a:gd name="connsiteX8" fmla="*/ 3369276 w 5033319"/>
              <a:gd name="connsiteY8" fmla="*/ 3525795 h 3912974"/>
              <a:gd name="connsiteX9" fmla="*/ 3608173 w 5033319"/>
              <a:gd name="connsiteY9" fmla="*/ 3311611 h 3912974"/>
              <a:gd name="connsiteX10" fmla="*/ 3459892 w 5033319"/>
              <a:gd name="connsiteY10" fmla="*/ 2982097 h 3912974"/>
              <a:gd name="connsiteX11" fmla="*/ 3130379 w 5033319"/>
              <a:gd name="connsiteY11" fmla="*/ 2561967 h 3912974"/>
              <a:gd name="connsiteX12" fmla="*/ 3171568 w 5033319"/>
              <a:gd name="connsiteY12" fmla="*/ 2075935 h 3912974"/>
              <a:gd name="connsiteX13" fmla="*/ 3072714 w 5033319"/>
              <a:gd name="connsiteY13" fmla="*/ 1853513 h 3912974"/>
              <a:gd name="connsiteX14" fmla="*/ 3163330 w 5033319"/>
              <a:gd name="connsiteY14" fmla="*/ 1639330 h 3912974"/>
              <a:gd name="connsiteX15" fmla="*/ 3402227 w 5033319"/>
              <a:gd name="connsiteY15" fmla="*/ 1524000 h 3912974"/>
              <a:gd name="connsiteX16" fmla="*/ 3608173 w 5033319"/>
              <a:gd name="connsiteY16" fmla="*/ 1631092 h 3912974"/>
              <a:gd name="connsiteX17" fmla="*/ 3814119 w 5033319"/>
              <a:gd name="connsiteY17" fmla="*/ 2001795 h 3912974"/>
              <a:gd name="connsiteX18" fmla="*/ 3855308 w 5033319"/>
              <a:gd name="connsiteY18" fmla="*/ 2446638 h 3912974"/>
              <a:gd name="connsiteX19" fmla="*/ 3921211 w 5033319"/>
              <a:gd name="connsiteY19" fmla="*/ 2907957 h 3912974"/>
              <a:gd name="connsiteX20" fmla="*/ 3945924 w 5033319"/>
              <a:gd name="connsiteY20" fmla="*/ 3838833 h 3912974"/>
              <a:gd name="connsiteX21" fmla="*/ 4135395 w 5033319"/>
              <a:gd name="connsiteY21" fmla="*/ 3912974 h 3912974"/>
              <a:gd name="connsiteX22" fmla="*/ 4291914 w 5033319"/>
              <a:gd name="connsiteY22" fmla="*/ 3871784 h 3912974"/>
              <a:gd name="connsiteX23" fmla="*/ 4448433 w 5033319"/>
              <a:gd name="connsiteY23" fmla="*/ 3245708 h 3912974"/>
              <a:gd name="connsiteX24" fmla="*/ 4489622 w 5033319"/>
              <a:gd name="connsiteY24" fmla="*/ 2792627 h 3912974"/>
              <a:gd name="connsiteX25" fmla="*/ 4539049 w 5033319"/>
              <a:gd name="connsiteY25" fmla="*/ 2339546 h 3912974"/>
              <a:gd name="connsiteX26" fmla="*/ 4234249 w 5033319"/>
              <a:gd name="connsiteY26" fmla="*/ 1902940 h 3912974"/>
              <a:gd name="connsiteX27" fmla="*/ 4349579 w 5033319"/>
              <a:gd name="connsiteY27" fmla="*/ 1128584 h 3912974"/>
              <a:gd name="connsiteX28" fmla="*/ 4555524 w 5033319"/>
              <a:gd name="connsiteY28" fmla="*/ 576649 h 3912974"/>
              <a:gd name="connsiteX29" fmla="*/ 4852087 w 5033319"/>
              <a:gd name="connsiteY29" fmla="*/ 189470 h 3912974"/>
              <a:gd name="connsiteX30" fmla="*/ 5033319 w 5033319"/>
              <a:gd name="connsiteY30" fmla="*/ 0 h 3912974"/>
              <a:gd name="connsiteX31" fmla="*/ 0 w 5033319"/>
              <a:gd name="connsiteY31" fmla="*/ 16476 h 3912974"/>
              <a:gd name="connsiteX32" fmla="*/ 32951 w 5033319"/>
              <a:gd name="connsiteY32" fmla="*/ 2512540 h 391297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291914 w 5033319"/>
              <a:gd name="connsiteY22" fmla="*/ 3871784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341341 w 5033319"/>
              <a:gd name="connsiteY22" fmla="*/ 3945924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341341 w 5033319"/>
              <a:gd name="connsiteY22" fmla="*/ 3921211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37687 w 5033319"/>
              <a:gd name="connsiteY20" fmla="*/ 3402226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48433 w 5033319"/>
              <a:gd name="connsiteY24" fmla="*/ 3245708 h 3987114"/>
              <a:gd name="connsiteX25" fmla="*/ 4489622 w 5033319"/>
              <a:gd name="connsiteY25" fmla="*/ 2792627 h 3987114"/>
              <a:gd name="connsiteX26" fmla="*/ 4539049 w 5033319"/>
              <a:gd name="connsiteY26" fmla="*/ 2339546 h 3987114"/>
              <a:gd name="connsiteX27" fmla="*/ 4234249 w 5033319"/>
              <a:gd name="connsiteY27" fmla="*/ 1902940 h 3987114"/>
              <a:gd name="connsiteX28" fmla="*/ 4349579 w 5033319"/>
              <a:gd name="connsiteY28" fmla="*/ 1128584 h 3987114"/>
              <a:gd name="connsiteX29" fmla="*/ 4555524 w 5033319"/>
              <a:gd name="connsiteY29" fmla="*/ 576649 h 3987114"/>
              <a:gd name="connsiteX30" fmla="*/ 4852087 w 5033319"/>
              <a:gd name="connsiteY30" fmla="*/ 189470 h 3987114"/>
              <a:gd name="connsiteX31" fmla="*/ 5033319 w 5033319"/>
              <a:gd name="connsiteY31" fmla="*/ 0 h 3987114"/>
              <a:gd name="connsiteX32" fmla="*/ 0 w 5033319"/>
              <a:gd name="connsiteY32" fmla="*/ 16476 h 3987114"/>
              <a:gd name="connsiteX33" fmla="*/ 32951 w 5033319"/>
              <a:gd name="connsiteY33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48433 w 5033319"/>
              <a:gd name="connsiteY24" fmla="*/ 3245708 h 3987114"/>
              <a:gd name="connsiteX25" fmla="*/ 4489622 w 5033319"/>
              <a:gd name="connsiteY25" fmla="*/ 2792627 h 3987114"/>
              <a:gd name="connsiteX26" fmla="*/ 4539049 w 5033319"/>
              <a:gd name="connsiteY26" fmla="*/ 2339546 h 3987114"/>
              <a:gd name="connsiteX27" fmla="*/ 4234249 w 5033319"/>
              <a:gd name="connsiteY27" fmla="*/ 1902940 h 3987114"/>
              <a:gd name="connsiteX28" fmla="*/ 4349579 w 5033319"/>
              <a:gd name="connsiteY28" fmla="*/ 1128584 h 3987114"/>
              <a:gd name="connsiteX29" fmla="*/ 4555524 w 5033319"/>
              <a:gd name="connsiteY29" fmla="*/ 576649 h 3987114"/>
              <a:gd name="connsiteX30" fmla="*/ 4852087 w 5033319"/>
              <a:gd name="connsiteY30" fmla="*/ 189470 h 3987114"/>
              <a:gd name="connsiteX31" fmla="*/ 5033319 w 5033319"/>
              <a:gd name="connsiteY31" fmla="*/ 0 h 3987114"/>
              <a:gd name="connsiteX32" fmla="*/ 0 w 5033319"/>
              <a:gd name="connsiteY32" fmla="*/ 16476 h 3987114"/>
              <a:gd name="connsiteX33" fmla="*/ 32951 w 5033319"/>
              <a:gd name="connsiteY33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399006 w 5033319"/>
              <a:gd name="connsiteY24" fmla="*/ 3558745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399006 w 5033319"/>
              <a:gd name="connsiteY24" fmla="*/ 3558745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382530 w 5033319"/>
              <a:gd name="connsiteY28" fmla="*/ 2125361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646141 w 5033319"/>
              <a:gd name="connsiteY28" fmla="*/ 2265404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46141 w 5033319"/>
              <a:gd name="connsiteY28" fmla="*/ 2265404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96281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96281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212757 w 5033319"/>
              <a:gd name="connsiteY14" fmla="*/ 1664044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33319" h="3987114">
                <a:moveTo>
                  <a:pt x="32951" y="2512540"/>
                </a:moveTo>
                <a:lnTo>
                  <a:pt x="403654" y="2776151"/>
                </a:lnTo>
                <a:lnTo>
                  <a:pt x="757881" y="2891481"/>
                </a:lnTo>
                <a:lnTo>
                  <a:pt x="1153297" y="3204519"/>
                </a:lnTo>
                <a:lnTo>
                  <a:pt x="1911179" y="3591697"/>
                </a:lnTo>
                <a:lnTo>
                  <a:pt x="2281881" y="3674076"/>
                </a:lnTo>
                <a:lnTo>
                  <a:pt x="2636108" y="3707027"/>
                </a:lnTo>
                <a:lnTo>
                  <a:pt x="3064476" y="3599935"/>
                </a:lnTo>
                <a:lnTo>
                  <a:pt x="3369276" y="3525795"/>
                </a:lnTo>
                <a:lnTo>
                  <a:pt x="3608173" y="3311611"/>
                </a:lnTo>
                <a:lnTo>
                  <a:pt x="3459892" y="2982097"/>
                </a:lnTo>
                <a:lnTo>
                  <a:pt x="3196281" y="2561967"/>
                </a:lnTo>
                <a:lnTo>
                  <a:pt x="3278660" y="2191264"/>
                </a:lnTo>
                <a:lnTo>
                  <a:pt x="3072714" y="1853513"/>
                </a:lnTo>
                <a:lnTo>
                  <a:pt x="3212757" y="1664044"/>
                </a:lnTo>
                <a:lnTo>
                  <a:pt x="3402227" y="1524000"/>
                </a:lnTo>
                <a:lnTo>
                  <a:pt x="3608173" y="1631092"/>
                </a:lnTo>
                <a:lnTo>
                  <a:pt x="3657600" y="2051222"/>
                </a:lnTo>
                <a:lnTo>
                  <a:pt x="3690551" y="2496065"/>
                </a:lnTo>
                <a:lnTo>
                  <a:pt x="3756454" y="2932670"/>
                </a:lnTo>
                <a:lnTo>
                  <a:pt x="3871784" y="3459891"/>
                </a:lnTo>
                <a:lnTo>
                  <a:pt x="3945924" y="3838833"/>
                </a:lnTo>
                <a:lnTo>
                  <a:pt x="4151870" y="3987114"/>
                </a:lnTo>
                <a:cubicBezTo>
                  <a:pt x="4160108" y="3987114"/>
                  <a:pt x="4333103" y="3921211"/>
                  <a:pt x="4341341" y="3921211"/>
                </a:cubicBezTo>
                <a:cubicBezTo>
                  <a:pt x="4360563" y="3800389"/>
                  <a:pt x="4462162" y="3696043"/>
                  <a:pt x="4423719" y="3566983"/>
                </a:cubicBezTo>
                <a:lnTo>
                  <a:pt x="4448433" y="3245708"/>
                </a:lnTo>
                <a:lnTo>
                  <a:pt x="4489622" y="2792627"/>
                </a:lnTo>
                <a:lnTo>
                  <a:pt x="4588476" y="2438400"/>
                </a:lnTo>
                <a:lnTo>
                  <a:pt x="4629665" y="2174788"/>
                </a:lnTo>
                <a:cubicBezTo>
                  <a:pt x="4448433" y="2150074"/>
                  <a:pt x="4366054" y="1993556"/>
                  <a:pt x="4234249" y="1902940"/>
                </a:cubicBezTo>
                <a:lnTo>
                  <a:pt x="4349579" y="1128584"/>
                </a:lnTo>
                <a:lnTo>
                  <a:pt x="4555524" y="576649"/>
                </a:lnTo>
                <a:lnTo>
                  <a:pt x="4852087" y="189470"/>
                </a:lnTo>
                <a:lnTo>
                  <a:pt x="5033319" y="0"/>
                </a:lnTo>
                <a:lnTo>
                  <a:pt x="0" y="16476"/>
                </a:lnTo>
                <a:lnTo>
                  <a:pt x="32951" y="251254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20" name="Group 12319"/>
          <p:cNvGrpSpPr/>
          <p:nvPr/>
        </p:nvGrpSpPr>
        <p:grpSpPr>
          <a:xfrm>
            <a:off x="1608426" y="3181350"/>
            <a:ext cx="1068386" cy="457076"/>
            <a:chOff x="1827213" y="3429000"/>
            <a:chExt cx="1068386" cy="457076"/>
          </a:xfrm>
        </p:grpSpPr>
        <p:sp>
          <p:nvSpPr>
            <p:cNvPr id="22" name="Oval 21"/>
            <p:cNvSpPr/>
            <p:nvPr/>
          </p:nvSpPr>
          <p:spPr bwMode="auto">
            <a:xfrm>
              <a:off x="1827213" y="34290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21" name="TextBox 22"/>
            <p:cNvSpPr txBox="1">
              <a:spLocks noChangeArrowheads="1"/>
            </p:cNvSpPr>
            <p:nvPr/>
          </p:nvSpPr>
          <p:spPr bwMode="auto">
            <a:xfrm>
              <a:off x="1904429" y="3516690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1275 AD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57813" y="2812018"/>
            <a:ext cx="1305213" cy="468701"/>
            <a:chOff x="3276600" y="3059668"/>
            <a:chExt cx="1305213" cy="468701"/>
          </a:xfrm>
        </p:grpSpPr>
        <p:sp>
          <p:nvSpPr>
            <p:cNvPr id="3" name="TextBox 2"/>
            <p:cNvSpPr txBox="1"/>
            <p:nvPr/>
          </p:nvSpPr>
          <p:spPr>
            <a:xfrm>
              <a:off x="3276600" y="305966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2">
                      <a:lumMod val="50000"/>
                    </a:schemeClr>
                  </a:solidFill>
                </a:rPr>
                <a:t>Tlak.waan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77013" y="3371850"/>
              <a:ext cx="304800" cy="156519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423302" y="6324600"/>
            <a:ext cx="6577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Yakutat Bay glaciers and archaeological sites ca. 1400 - 1550 A.D.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242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per artifacts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0"/>
            <a:ext cx="4225177" cy="6864371"/>
          </a:xfrm>
          <a:prstGeom prst="rect">
            <a:avLst/>
          </a:prstGeom>
        </p:spPr>
      </p:pic>
      <p:pic>
        <p:nvPicPr>
          <p:cNvPr id="3" name="Picture 2" descr="Yak archaeology0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" y="0"/>
            <a:ext cx="4636008" cy="6841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2400"/>
            <a:ext cx="9144000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>
            <a:off x="4127047" y="2886621"/>
            <a:ext cx="1143105" cy="1346362"/>
          </a:xfrm>
          <a:custGeom>
            <a:avLst/>
            <a:gdLst>
              <a:gd name="connsiteX0" fmla="*/ 628650 w 666811"/>
              <a:gd name="connsiteY0" fmla="*/ 107157 h 695325"/>
              <a:gd name="connsiteX1" fmla="*/ 628650 w 666811"/>
              <a:gd name="connsiteY1" fmla="*/ 107157 h 695325"/>
              <a:gd name="connsiteX2" fmla="*/ 611981 w 666811"/>
              <a:gd name="connsiteY2" fmla="*/ 92869 h 695325"/>
              <a:gd name="connsiteX3" fmla="*/ 602456 w 666811"/>
              <a:gd name="connsiteY3" fmla="*/ 90488 h 695325"/>
              <a:gd name="connsiteX4" fmla="*/ 573881 w 666811"/>
              <a:gd name="connsiteY4" fmla="*/ 83344 h 695325"/>
              <a:gd name="connsiteX5" fmla="*/ 557212 w 666811"/>
              <a:gd name="connsiteY5" fmla="*/ 80963 h 695325"/>
              <a:gd name="connsiteX6" fmla="*/ 545306 w 666811"/>
              <a:gd name="connsiteY6" fmla="*/ 78582 h 695325"/>
              <a:gd name="connsiteX7" fmla="*/ 531019 w 666811"/>
              <a:gd name="connsiteY7" fmla="*/ 76200 h 695325"/>
              <a:gd name="connsiteX8" fmla="*/ 519112 w 666811"/>
              <a:gd name="connsiteY8" fmla="*/ 73819 h 695325"/>
              <a:gd name="connsiteX9" fmla="*/ 471487 w 666811"/>
              <a:gd name="connsiteY9" fmla="*/ 66675 h 695325"/>
              <a:gd name="connsiteX10" fmla="*/ 461962 w 666811"/>
              <a:gd name="connsiteY10" fmla="*/ 64294 h 695325"/>
              <a:gd name="connsiteX11" fmla="*/ 447675 w 666811"/>
              <a:gd name="connsiteY11" fmla="*/ 61913 h 695325"/>
              <a:gd name="connsiteX12" fmla="*/ 433387 w 666811"/>
              <a:gd name="connsiteY12" fmla="*/ 57150 h 695325"/>
              <a:gd name="connsiteX13" fmla="*/ 423862 w 666811"/>
              <a:gd name="connsiteY13" fmla="*/ 54769 h 695325"/>
              <a:gd name="connsiteX14" fmla="*/ 402431 w 666811"/>
              <a:gd name="connsiteY14" fmla="*/ 47625 h 695325"/>
              <a:gd name="connsiteX15" fmla="*/ 392906 w 666811"/>
              <a:gd name="connsiteY15" fmla="*/ 45244 h 695325"/>
              <a:gd name="connsiteX16" fmla="*/ 385762 w 666811"/>
              <a:gd name="connsiteY16" fmla="*/ 42863 h 695325"/>
              <a:gd name="connsiteX17" fmla="*/ 373856 w 666811"/>
              <a:gd name="connsiteY17" fmla="*/ 40482 h 695325"/>
              <a:gd name="connsiteX18" fmla="*/ 361950 w 666811"/>
              <a:gd name="connsiteY18" fmla="*/ 35719 h 695325"/>
              <a:gd name="connsiteX19" fmla="*/ 350044 w 666811"/>
              <a:gd name="connsiteY19" fmla="*/ 33338 h 695325"/>
              <a:gd name="connsiteX20" fmla="*/ 340519 w 666811"/>
              <a:gd name="connsiteY20" fmla="*/ 30957 h 695325"/>
              <a:gd name="connsiteX21" fmla="*/ 326231 w 666811"/>
              <a:gd name="connsiteY21" fmla="*/ 26194 h 695325"/>
              <a:gd name="connsiteX22" fmla="*/ 319087 w 666811"/>
              <a:gd name="connsiteY22" fmla="*/ 23813 h 695325"/>
              <a:gd name="connsiteX23" fmla="*/ 307181 w 666811"/>
              <a:gd name="connsiteY23" fmla="*/ 19050 h 695325"/>
              <a:gd name="connsiteX24" fmla="*/ 273844 w 666811"/>
              <a:gd name="connsiteY24" fmla="*/ 14288 h 695325"/>
              <a:gd name="connsiteX25" fmla="*/ 257175 w 666811"/>
              <a:gd name="connsiteY25" fmla="*/ 11907 h 695325"/>
              <a:gd name="connsiteX26" fmla="*/ 238125 w 666811"/>
              <a:gd name="connsiteY26" fmla="*/ 9525 h 695325"/>
              <a:gd name="connsiteX27" fmla="*/ 223837 w 666811"/>
              <a:gd name="connsiteY27" fmla="*/ 7144 h 695325"/>
              <a:gd name="connsiteX28" fmla="*/ 214312 w 666811"/>
              <a:gd name="connsiteY28" fmla="*/ 4763 h 695325"/>
              <a:gd name="connsiteX29" fmla="*/ 180975 w 666811"/>
              <a:gd name="connsiteY29" fmla="*/ 0 h 695325"/>
              <a:gd name="connsiteX30" fmla="*/ 26194 w 666811"/>
              <a:gd name="connsiteY30" fmla="*/ 2382 h 695325"/>
              <a:gd name="connsiteX31" fmla="*/ 9525 w 666811"/>
              <a:gd name="connsiteY31" fmla="*/ 11907 h 695325"/>
              <a:gd name="connsiteX32" fmla="*/ 7144 w 666811"/>
              <a:gd name="connsiteY32" fmla="*/ 21432 h 695325"/>
              <a:gd name="connsiteX33" fmla="*/ 2381 w 666811"/>
              <a:gd name="connsiteY33" fmla="*/ 42863 h 695325"/>
              <a:gd name="connsiteX34" fmla="*/ 0 w 666811"/>
              <a:gd name="connsiteY34" fmla="*/ 50007 h 695325"/>
              <a:gd name="connsiteX35" fmla="*/ 2381 w 666811"/>
              <a:gd name="connsiteY35" fmla="*/ 119063 h 695325"/>
              <a:gd name="connsiteX36" fmla="*/ 4762 w 666811"/>
              <a:gd name="connsiteY36" fmla="*/ 126207 h 695325"/>
              <a:gd name="connsiteX37" fmla="*/ 14287 w 666811"/>
              <a:gd name="connsiteY37" fmla="*/ 152400 h 695325"/>
              <a:gd name="connsiteX38" fmla="*/ 21431 w 666811"/>
              <a:gd name="connsiteY38" fmla="*/ 176213 h 695325"/>
              <a:gd name="connsiteX39" fmla="*/ 28575 w 666811"/>
              <a:gd name="connsiteY39" fmla="*/ 183357 h 695325"/>
              <a:gd name="connsiteX40" fmla="*/ 33337 w 666811"/>
              <a:gd name="connsiteY40" fmla="*/ 190500 h 695325"/>
              <a:gd name="connsiteX41" fmla="*/ 40481 w 666811"/>
              <a:gd name="connsiteY41" fmla="*/ 195263 h 695325"/>
              <a:gd name="connsiteX42" fmla="*/ 57150 w 666811"/>
              <a:gd name="connsiteY42" fmla="*/ 207169 h 695325"/>
              <a:gd name="connsiteX43" fmla="*/ 64294 w 666811"/>
              <a:gd name="connsiteY43" fmla="*/ 209550 h 695325"/>
              <a:gd name="connsiteX44" fmla="*/ 92869 w 666811"/>
              <a:gd name="connsiteY44" fmla="*/ 228600 h 695325"/>
              <a:gd name="connsiteX45" fmla="*/ 109537 w 666811"/>
              <a:gd name="connsiteY45" fmla="*/ 233363 h 695325"/>
              <a:gd name="connsiteX46" fmla="*/ 119062 w 666811"/>
              <a:gd name="connsiteY46" fmla="*/ 238125 h 695325"/>
              <a:gd name="connsiteX47" fmla="*/ 126206 w 666811"/>
              <a:gd name="connsiteY47" fmla="*/ 240507 h 695325"/>
              <a:gd name="connsiteX48" fmla="*/ 140494 w 666811"/>
              <a:gd name="connsiteY48" fmla="*/ 247650 h 695325"/>
              <a:gd name="connsiteX49" fmla="*/ 147637 w 666811"/>
              <a:gd name="connsiteY49" fmla="*/ 252413 h 695325"/>
              <a:gd name="connsiteX50" fmla="*/ 161925 w 666811"/>
              <a:gd name="connsiteY50" fmla="*/ 257175 h 695325"/>
              <a:gd name="connsiteX51" fmla="*/ 169069 w 666811"/>
              <a:gd name="connsiteY51" fmla="*/ 261938 h 695325"/>
              <a:gd name="connsiteX52" fmla="*/ 176212 w 666811"/>
              <a:gd name="connsiteY52" fmla="*/ 269082 h 695325"/>
              <a:gd name="connsiteX53" fmla="*/ 185737 w 666811"/>
              <a:gd name="connsiteY53" fmla="*/ 273844 h 695325"/>
              <a:gd name="connsiteX54" fmla="*/ 195262 w 666811"/>
              <a:gd name="connsiteY54" fmla="*/ 280988 h 695325"/>
              <a:gd name="connsiteX55" fmla="*/ 202406 w 666811"/>
              <a:gd name="connsiteY55" fmla="*/ 285750 h 695325"/>
              <a:gd name="connsiteX56" fmla="*/ 216694 w 666811"/>
              <a:gd name="connsiteY56" fmla="*/ 300038 h 695325"/>
              <a:gd name="connsiteX57" fmla="*/ 233362 w 666811"/>
              <a:gd name="connsiteY57" fmla="*/ 314325 h 695325"/>
              <a:gd name="connsiteX58" fmla="*/ 238125 w 666811"/>
              <a:gd name="connsiteY58" fmla="*/ 321469 h 695325"/>
              <a:gd name="connsiteX59" fmla="*/ 250031 w 666811"/>
              <a:gd name="connsiteY59" fmla="*/ 338138 h 695325"/>
              <a:gd name="connsiteX60" fmla="*/ 252412 w 666811"/>
              <a:gd name="connsiteY60" fmla="*/ 345282 h 695325"/>
              <a:gd name="connsiteX61" fmla="*/ 257175 w 666811"/>
              <a:gd name="connsiteY61" fmla="*/ 354807 h 695325"/>
              <a:gd name="connsiteX62" fmla="*/ 264319 w 666811"/>
              <a:gd name="connsiteY62" fmla="*/ 369094 h 695325"/>
              <a:gd name="connsiteX63" fmla="*/ 269081 w 666811"/>
              <a:gd name="connsiteY63" fmla="*/ 385763 h 695325"/>
              <a:gd name="connsiteX64" fmla="*/ 273844 w 666811"/>
              <a:gd name="connsiteY64" fmla="*/ 400050 h 695325"/>
              <a:gd name="connsiteX65" fmla="*/ 276225 w 666811"/>
              <a:gd name="connsiteY65" fmla="*/ 407194 h 695325"/>
              <a:gd name="connsiteX66" fmla="*/ 285750 w 666811"/>
              <a:gd name="connsiteY66" fmla="*/ 428625 h 695325"/>
              <a:gd name="connsiteX67" fmla="*/ 290512 w 666811"/>
              <a:gd name="connsiteY67" fmla="*/ 447675 h 695325"/>
              <a:gd name="connsiteX68" fmla="*/ 295275 w 666811"/>
              <a:gd name="connsiteY68" fmla="*/ 471488 h 695325"/>
              <a:gd name="connsiteX69" fmla="*/ 300037 w 666811"/>
              <a:gd name="connsiteY69" fmla="*/ 559594 h 695325"/>
              <a:gd name="connsiteX70" fmla="*/ 302419 w 666811"/>
              <a:gd name="connsiteY70" fmla="*/ 569119 h 695325"/>
              <a:gd name="connsiteX71" fmla="*/ 304800 w 666811"/>
              <a:gd name="connsiteY71" fmla="*/ 583407 h 695325"/>
              <a:gd name="connsiteX72" fmla="*/ 311944 w 666811"/>
              <a:gd name="connsiteY72" fmla="*/ 600075 h 695325"/>
              <a:gd name="connsiteX73" fmla="*/ 316706 w 666811"/>
              <a:gd name="connsiteY73" fmla="*/ 619125 h 695325"/>
              <a:gd name="connsiteX74" fmla="*/ 326231 w 666811"/>
              <a:gd name="connsiteY74" fmla="*/ 628650 h 695325"/>
              <a:gd name="connsiteX75" fmla="*/ 330994 w 666811"/>
              <a:gd name="connsiteY75" fmla="*/ 635794 h 695325"/>
              <a:gd name="connsiteX76" fmla="*/ 338137 w 666811"/>
              <a:gd name="connsiteY76" fmla="*/ 645319 h 695325"/>
              <a:gd name="connsiteX77" fmla="*/ 347662 w 666811"/>
              <a:gd name="connsiteY77" fmla="*/ 659607 h 695325"/>
              <a:gd name="connsiteX78" fmla="*/ 354806 w 666811"/>
              <a:gd name="connsiteY78" fmla="*/ 666750 h 695325"/>
              <a:gd name="connsiteX79" fmla="*/ 369094 w 666811"/>
              <a:gd name="connsiteY79" fmla="*/ 681038 h 695325"/>
              <a:gd name="connsiteX80" fmla="*/ 390525 w 666811"/>
              <a:gd name="connsiteY80" fmla="*/ 688182 h 695325"/>
              <a:gd name="connsiteX81" fmla="*/ 423862 w 666811"/>
              <a:gd name="connsiteY81" fmla="*/ 695325 h 695325"/>
              <a:gd name="connsiteX82" fmla="*/ 516731 w 666811"/>
              <a:gd name="connsiteY82" fmla="*/ 692944 h 695325"/>
              <a:gd name="connsiteX83" fmla="*/ 535781 w 666811"/>
              <a:gd name="connsiteY83" fmla="*/ 688182 h 695325"/>
              <a:gd name="connsiteX84" fmla="*/ 542925 w 666811"/>
              <a:gd name="connsiteY84" fmla="*/ 685800 h 695325"/>
              <a:gd name="connsiteX85" fmla="*/ 557212 w 666811"/>
              <a:gd name="connsiteY85" fmla="*/ 678657 h 695325"/>
              <a:gd name="connsiteX86" fmla="*/ 564356 w 666811"/>
              <a:gd name="connsiteY86" fmla="*/ 673894 h 695325"/>
              <a:gd name="connsiteX87" fmla="*/ 571500 w 666811"/>
              <a:gd name="connsiteY87" fmla="*/ 671513 h 695325"/>
              <a:gd name="connsiteX88" fmla="*/ 576262 w 666811"/>
              <a:gd name="connsiteY88" fmla="*/ 664369 h 695325"/>
              <a:gd name="connsiteX89" fmla="*/ 583406 w 666811"/>
              <a:gd name="connsiteY89" fmla="*/ 659607 h 695325"/>
              <a:gd name="connsiteX90" fmla="*/ 588169 w 666811"/>
              <a:gd name="connsiteY90" fmla="*/ 652463 h 695325"/>
              <a:gd name="connsiteX91" fmla="*/ 597694 w 666811"/>
              <a:gd name="connsiteY91" fmla="*/ 642938 h 695325"/>
              <a:gd name="connsiteX92" fmla="*/ 602456 w 666811"/>
              <a:gd name="connsiteY92" fmla="*/ 633413 h 695325"/>
              <a:gd name="connsiteX93" fmla="*/ 607219 w 666811"/>
              <a:gd name="connsiteY93" fmla="*/ 626269 h 695325"/>
              <a:gd name="connsiteX94" fmla="*/ 609600 w 666811"/>
              <a:gd name="connsiteY94" fmla="*/ 619125 h 695325"/>
              <a:gd name="connsiteX95" fmla="*/ 614362 w 666811"/>
              <a:gd name="connsiteY95" fmla="*/ 611982 h 695325"/>
              <a:gd name="connsiteX96" fmla="*/ 619125 w 666811"/>
              <a:gd name="connsiteY96" fmla="*/ 602457 h 695325"/>
              <a:gd name="connsiteX97" fmla="*/ 621506 w 666811"/>
              <a:gd name="connsiteY97" fmla="*/ 592932 h 695325"/>
              <a:gd name="connsiteX98" fmla="*/ 631031 w 666811"/>
              <a:gd name="connsiteY98" fmla="*/ 566738 h 695325"/>
              <a:gd name="connsiteX99" fmla="*/ 633412 w 666811"/>
              <a:gd name="connsiteY99" fmla="*/ 542925 h 695325"/>
              <a:gd name="connsiteX100" fmla="*/ 638175 w 666811"/>
              <a:gd name="connsiteY100" fmla="*/ 535782 h 695325"/>
              <a:gd name="connsiteX101" fmla="*/ 642937 w 666811"/>
              <a:gd name="connsiteY101" fmla="*/ 516732 h 695325"/>
              <a:gd name="connsiteX102" fmla="*/ 645319 w 666811"/>
              <a:gd name="connsiteY102" fmla="*/ 507207 h 695325"/>
              <a:gd name="connsiteX103" fmla="*/ 647700 w 666811"/>
              <a:gd name="connsiteY103" fmla="*/ 485775 h 695325"/>
              <a:gd name="connsiteX104" fmla="*/ 650081 w 666811"/>
              <a:gd name="connsiteY104" fmla="*/ 478632 h 695325"/>
              <a:gd name="connsiteX105" fmla="*/ 652462 w 666811"/>
              <a:gd name="connsiteY105" fmla="*/ 461963 h 695325"/>
              <a:gd name="connsiteX106" fmla="*/ 654844 w 666811"/>
              <a:gd name="connsiteY106" fmla="*/ 440532 h 695325"/>
              <a:gd name="connsiteX107" fmla="*/ 659606 w 666811"/>
              <a:gd name="connsiteY107" fmla="*/ 411957 h 695325"/>
              <a:gd name="connsiteX108" fmla="*/ 664369 w 666811"/>
              <a:gd name="connsiteY108" fmla="*/ 364332 h 695325"/>
              <a:gd name="connsiteX109" fmla="*/ 666750 w 666811"/>
              <a:gd name="connsiteY109" fmla="*/ 302419 h 695325"/>
              <a:gd name="connsiteX110" fmla="*/ 664369 w 666811"/>
              <a:gd name="connsiteY110" fmla="*/ 128588 h 695325"/>
              <a:gd name="connsiteX111" fmla="*/ 657225 w 666811"/>
              <a:gd name="connsiteY111" fmla="*/ 121444 h 695325"/>
              <a:gd name="connsiteX112" fmla="*/ 628650 w 666811"/>
              <a:gd name="connsiteY112" fmla="*/ 107157 h 695325"/>
              <a:gd name="connsiteX113" fmla="*/ 621506 w 666811"/>
              <a:gd name="connsiteY113" fmla="*/ 104775 h 695325"/>
              <a:gd name="connsiteX114" fmla="*/ 628650 w 666811"/>
              <a:gd name="connsiteY114" fmla="*/ 107157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66811" h="695325">
                <a:moveTo>
                  <a:pt x="628650" y="107157"/>
                </a:moveTo>
                <a:lnTo>
                  <a:pt x="628650" y="107157"/>
                </a:lnTo>
                <a:cubicBezTo>
                  <a:pt x="623094" y="102394"/>
                  <a:pt x="618155" y="96798"/>
                  <a:pt x="611981" y="92869"/>
                </a:cubicBezTo>
                <a:cubicBezTo>
                  <a:pt x="609220" y="91112"/>
                  <a:pt x="605591" y="91428"/>
                  <a:pt x="602456" y="90488"/>
                </a:cubicBezTo>
                <a:cubicBezTo>
                  <a:pt x="581036" y="84062"/>
                  <a:pt x="595575" y="86681"/>
                  <a:pt x="573881" y="83344"/>
                </a:cubicBezTo>
                <a:cubicBezTo>
                  <a:pt x="568334" y="82491"/>
                  <a:pt x="562748" y="81886"/>
                  <a:pt x="557212" y="80963"/>
                </a:cubicBezTo>
                <a:cubicBezTo>
                  <a:pt x="553220" y="80298"/>
                  <a:pt x="549288" y="79306"/>
                  <a:pt x="545306" y="78582"/>
                </a:cubicBezTo>
                <a:cubicBezTo>
                  <a:pt x="540556" y="77718"/>
                  <a:pt x="535769" y="77064"/>
                  <a:pt x="531019" y="76200"/>
                </a:cubicBezTo>
                <a:cubicBezTo>
                  <a:pt x="527037" y="75476"/>
                  <a:pt x="523109" y="74458"/>
                  <a:pt x="519112" y="73819"/>
                </a:cubicBezTo>
                <a:cubicBezTo>
                  <a:pt x="503261" y="71283"/>
                  <a:pt x="487060" y="70568"/>
                  <a:pt x="471487" y="66675"/>
                </a:cubicBezTo>
                <a:cubicBezTo>
                  <a:pt x="468312" y="65881"/>
                  <a:pt x="465171" y="64936"/>
                  <a:pt x="461962" y="64294"/>
                </a:cubicBezTo>
                <a:cubicBezTo>
                  <a:pt x="457228" y="63347"/>
                  <a:pt x="452359" y="63084"/>
                  <a:pt x="447675" y="61913"/>
                </a:cubicBezTo>
                <a:cubicBezTo>
                  <a:pt x="442805" y="60695"/>
                  <a:pt x="438257" y="58367"/>
                  <a:pt x="433387" y="57150"/>
                </a:cubicBezTo>
                <a:cubicBezTo>
                  <a:pt x="430212" y="56356"/>
                  <a:pt x="426990" y="55731"/>
                  <a:pt x="423862" y="54769"/>
                </a:cubicBezTo>
                <a:cubicBezTo>
                  <a:pt x="416665" y="52554"/>
                  <a:pt x="409736" y="49451"/>
                  <a:pt x="402431" y="47625"/>
                </a:cubicBezTo>
                <a:cubicBezTo>
                  <a:pt x="399256" y="46831"/>
                  <a:pt x="396053" y="46143"/>
                  <a:pt x="392906" y="45244"/>
                </a:cubicBezTo>
                <a:cubicBezTo>
                  <a:pt x="390492" y="44554"/>
                  <a:pt x="388197" y="43472"/>
                  <a:pt x="385762" y="42863"/>
                </a:cubicBezTo>
                <a:cubicBezTo>
                  <a:pt x="381836" y="41881"/>
                  <a:pt x="377825" y="41276"/>
                  <a:pt x="373856" y="40482"/>
                </a:cubicBezTo>
                <a:cubicBezTo>
                  <a:pt x="369887" y="38894"/>
                  <a:pt x="366044" y="36947"/>
                  <a:pt x="361950" y="35719"/>
                </a:cubicBezTo>
                <a:cubicBezTo>
                  <a:pt x="358073" y="34556"/>
                  <a:pt x="353995" y="34216"/>
                  <a:pt x="350044" y="33338"/>
                </a:cubicBezTo>
                <a:cubicBezTo>
                  <a:pt x="346849" y="32628"/>
                  <a:pt x="343654" y="31897"/>
                  <a:pt x="340519" y="30957"/>
                </a:cubicBezTo>
                <a:cubicBezTo>
                  <a:pt x="335710" y="29514"/>
                  <a:pt x="330994" y="27782"/>
                  <a:pt x="326231" y="26194"/>
                </a:cubicBezTo>
                <a:cubicBezTo>
                  <a:pt x="323850" y="25400"/>
                  <a:pt x="321418" y="24745"/>
                  <a:pt x="319087" y="23813"/>
                </a:cubicBezTo>
                <a:cubicBezTo>
                  <a:pt x="315118" y="22225"/>
                  <a:pt x="311364" y="19931"/>
                  <a:pt x="307181" y="19050"/>
                </a:cubicBezTo>
                <a:cubicBezTo>
                  <a:pt x="296197" y="16737"/>
                  <a:pt x="284956" y="15875"/>
                  <a:pt x="273844" y="14288"/>
                </a:cubicBezTo>
                <a:lnTo>
                  <a:pt x="257175" y="11907"/>
                </a:lnTo>
                <a:lnTo>
                  <a:pt x="238125" y="9525"/>
                </a:lnTo>
                <a:cubicBezTo>
                  <a:pt x="233345" y="8842"/>
                  <a:pt x="228572" y="8091"/>
                  <a:pt x="223837" y="7144"/>
                </a:cubicBezTo>
                <a:cubicBezTo>
                  <a:pt x="220628" y="6502"/>
                  <a:pt x="217540" y="5301"/>
                  <a:pt x="214312" y="4763"/>
                </a:cubicBezTo>
                <a:cubicBezTo>
                  <a:pt x="203240" y="2918"/>
                  <a:pt x="180975" y="0"/>
                  <a:pt x="180975" y="0"/>
                </a:cubicBezTo>
                <a:lnTo>
                  <a:pt x="26194" y="2382"/>
                </a:lnTo>
                <a:cubicBezTo>
                  <a:pt x="16313" y="2668"/>
                  <a:pt x="15987" y="5445"/>
                  <a:pt x="9525" y="11907"/>
                </a:cubicBezTo>
                <a:cubicBezTo>
                  <a:pt x="8731" y="15082"/>
                  <a:pt x="7854" y="18237"/>
                  <a:pt x="7144" y="21432"/>
                </a:cubicBezTo>
                <a:cubicBezTo>
                  <a:pt x="4691" y="32468"/>
                  <a:pt x="5282" y="32710"/>
                  <a:pt x="2381" y="42863"/>
                </a:cubicBezTo>
                <a:cubicBezTo>
                  <a:pt x="1691" y="45277"/>
                  <a:pt x="794" y="47626"/>
                  <a:pt x="0" y="50007"/>
                </a:cubicBezTo>
                <a:cubicBezTo>
                  <a:pt x="794" y="73026"/>
                  <a:pt x="944" y="96075"/>
                  <a:pt x="2381" y="119063"/>
                </a:cubicBezTo>
                <a:cubicBezTo>
                  <a:pt x="2538" y="121568"/>
                  <a:pt x="4102" y="123785"/>
                  <a:pt x="4762" y="126207"/>
                </a:cubicBezTo>
                <a:cubicBezTo>
                  <a:pt x="11058" y="149291"/>
                  <a:pt x="5528" y="139261"/>
                  <a:pt x="14287" y="152400"/>
                </a:cubicBezTo>
                <a:cubicBezTo>
                  <a:pt x="15366" y="156715"/>
                  <a:pt x="19501" y="174283"/>
                  <a:pt x="21431" y="176213"/>
                </a:cubicBezTo>
                <a:cubicBezTo>
                  <a:pt x="23812" y="178594"/>
                  <a:pt x="26419" y="180770"/>
                  <a:pt x="28575" y="183357"/>
                </a:cubicBezTo>
                <a:cubicBezTo>
                  <a:pt x="30407" y="185555"/>
                  <a:pt x="31314" y="188477"/>
                  <a:pt x="33337" y="190500"/>
                </a:cubicBezTo>
                <a:cubicBezTo>
                  <a:pt x="35361" y="192524"/>
                  <a:pt x="38152" y="193599"/>
                  <a:pt x="40481" y="195263"/>
                </a:cubicBezTo>
                <a:cubicBezTo>
                  <a:pt x="43003" y="197064"/>
                  <a:pt x="53405" y="205297"/>
                  <a:pt x="57150" y="207169"/>
                </a:cubicBezTo>
                <a:cubicBezTo>
                  <a:pt x="59395" y="208291"/>
                  <a:pt x="61913" y="208756"/>
                  <a:pt x="64294" y="209550"/>
                </a:cubicBezTo>
                <a:cubicBezTo>
                  <a:pt x="72516" y="215424"/>
                  <a:pt x="83384" y="223858"/>
                  <a:pt x="92869" y="228600"/>
                </a:cubicBezTo>
                <a:cubicBezTo>
                  <a:pt x="98637" y="231484"/>
                  <a:pt x="103418" y="231068"/>
                  <a:pt x="109537" y="233363"/>
                </a:cubicBezTo>
                <a:cubicBezTo>
                  <a:pt x="112861" y="234609"/>
                  <a:pt x="115799" y="236727"/>
                  <a:pt x="119062" y="238125"/>
                </a:cubicBezTo>
                <a:cubicBezTo>
                  <a:pt x="121369" y="239114"/>
                  <a:pt x="123961" y="239384"/>
                  <a:pt x="126206" y="240507"/>
                </a:cubicBezTo>
                <a:cubicBezTo>
                  <a:pt x="144664" y="249736"/>
                  <a:pt x="122544" y="241667"/>
                  <a:pt x="140494" y="247650"/>
                </a:cubicBezTo>
                <a:cubicBezTo>
                  <a:pt x="142875" y="249238"/>
                  <a:pt x="145022" y="251251"/>
                  <a:pt x="147637" y="252413"/>
                </a:cubicBezTo>
                <a:cubicBezTo>
                  <a:pt x="152225" y="254452"/>
                  <a:pt x="161925" y="257175"/>
                  <a:pt x="161925" y="257175"/>
                </a:cubicBezTo>
                <a:cubicBezTo>
                  <a:pt x="164306" y="258763"/>
                  <a:pt x="166870" y="260106"/>
                  <a:pt x="169069" y="261938"/>
                </a:cubicBezTo>
                <a:cubicBezTo>
                  <a:pt x="171656" y="264094"/>
                  <a:pt x="173472" y="267125"/>
                  <a:pt x="176212" y="269082"/>
                </a:cubicBezTo>
                <a:cubicBezTo>
                  <a:pt x="179100" y="271145"/>
                  <a:pt x="182727" y="271963"/>
                  <a:pt x="185737" y="273844"/>
                </a:cubicBezTo>
                <a:cubicBezTo>
                  <a:pt x="189103" y="275947"/>
                  <a:pt x="192032" y="278681"/>
                  <a:pt x="195262" y="280988"/>
                </a:cubicBezTo>
                <a:cubicBezTo>
                  <a:pt x="197591" y="282651"/>
                  <a:pt x="200267" y="283849"/>
                  <a:pt x="202406" y="285750"/>
                </a:cubicBezTo>
                <a:cubicBezTo>
                  <a:pt x="207440" y="290225"/>
                  <a:pt x="211306" y="295997"/>
                  <a:pt x="216694" y="300038"/>
                </a:cubicBezTo>
                <a:cubicBezTo>
                  <a:pt x="223701" y="305293"/>
                  <a:pt x="227835" y="307692"/>
                  <a:pt x="233362" y="314325"/>
                </a:cubicBezTo>
                <a:cubicBezTo>
                  <a:pt x="235194" y="316524"/>
                  <a:pt x="236461" y="319140"/>
                  <a:pt x="238125" y="321469"/>
                </a:cubicBezTo>
                <a:cubicBezTo>
                  <a:pt x="239926" y="323991"/>
                  <a:pt x="248159" y="334393"/>
                  <a:pt x="250031" y="338138"/>
                </a:cubicBezTo>
                <a:cubicBezTo>
                  <a:pt x="251153" y="340383"/>
                  <a:pt x="251423" y="342975"/>
                  <a:pt x="252412" y="345282"/>
                </a:cubicBezTo>
                <a:cubicBezTo>
                  <a:pt x="253810" y="348545"/>
                  <a:pt x="255777" y="351544"/>
                  <a:pt x="257175" y="354807"/>
                </a:cubicBezTo>
                <a:cubicBezTo>
                  <a:pt x="263091" y="368610"/>
                  <a:pt x="255165" y="355364"/>
                  <a:pt x="264319" y="369094"/>
                </a:cubicBezTo>
                <a:cubicBezTo>
                  <a:pt x="272333" y="393141"/>
                  <a:pt x="260095" y="355813"/>
                  <a:pt x="269081" y="385763"/>
                </a:cubicBezTo>
                <a:cubicBezTo>
                  <a:pt x="270524" y="390571"/>
                  <a:pt x="272256" y="395288"/>
                  <a:pt x="273844" y="400050"/>
                </a:cubicBezTo>
                <a:cubicBezTo>
                  <a:pt x="274638" y="402431"/>
                  <a:pt x="274833" y="405105"/>
                  <a:pt x="276225" y="407194"/>
                </a:cubicBezTo>
                <a:cubicBezTo>
                  <a:pt x="282478" y="416575"/>
                  <a:pt x="282351" y="415027"/>
                  <a:pt x="285750" y="428625"/>
                </a:cubicBezTo>
                <a:cubicBezTo>
                  <a:pt x="287337" y="434975"/>
                  <a:pt x="289586" y="441195"/>
                  <a:pt x="290512" y="447675"/>
                </a:cubicBezTo>
                <a:cubicBezTo>
                  <a:pt x="293249" y="466829"/>
                  <a:pt x="291119" y="459019"/>
                  <a:pt x="295275" y="471488"/>
                </a:cubicBezTo>
                <a:cubicBezTo>
                  <a:pt x="296862" y="500857"/>
                  <a:pt x="292902" y="531061"/>
                  <a:pt x="300037" y="559594"/>
                </a:cubicBezTo>
                <a:cubicBezTo>
                  <a:pt x="300831" y="562769"/>
                  <a:pt x="301777" y="565910"/>
                  <a:pt x="302419" y="569119"/>
                </a:cubicBezTo>
                <a:cubicBezTo>
                  <a:pt x="303366" y="573854"/>
                  <a:pt x="303753" y="578694"/>
                  <a:pt x="304800" y="583407"/>
                </a:cubicBezTo>
                <a:cubicBezTo>
                  <a:pt x="306201" y="589714"/>
                  <a:pt x="309032" y="594251"/>
                  <a:pt x="311944" y="600075"/>
                </a:cubicBezTo>
                <a:cubicBezTo>
                  <a:pt x="313531" y="606425"/>
                  <a:pt x="312078" y="614497"/>
                  <a:pt x="316706" y="619125"/>
                </a:cubicBezTo>
                <a:cubicBezTo>
                  <a:pt x="319881" y="622300"/>
                  <a:pt x="323309" y="625241"/>
                  <a:pt x="326231" y="628650"/>
                </a:cubicBezTo>
                <a:cubicBezTo>
                  <a:pt x="328094" y="630823"/>
                  <a:pt x="329330" y="633465"/>
                  <a:pt x="330994" y="635794"/>
                </a:cubicBezTo>
                <a:cubicBezTo>
                  <a:pt x="333301" y="639023"/>
                  <a:pt x="335861" y="642068"/>
                  <a:pt x="338137" y="645319"/>
                </a:cubicBezTo>
                <a:cubicBezTo>
                  <a:pt x="341419" y="650008"/>
                  <a:pt x="343614" y="655560"/>
                  <a:pt x="347662" y="659607"/>
                </a:cubicBezTo>
                <a:cubicBezTo>
                  <a:pt x="350043" y="661988"/>
                  <a:pt x="352650" y="664163"/>
                  <a:pt x="354806" y="666750"/>
                </a:cubicBezTo>
                <a:cubicBezTo>
                  <a:pt x="361272" y="674508"/>
                  <a:pt x="357971" y="675904"/>
                  <a:pt x="369094" y="681038"/>
                </a:cubicBezTo>
                <a:cubicBezTo>
                  <a:pt x="375931" y="684194"/>
                  <a:pt x="383220" y="686356"/>
                  <a:pt x="390525" y="688182"/>
                </a:cubicBezTo>
                <a:cubicBezTo>
                  <a:pt x="407903" y="692526"/>
                  <a:pt x="396841" y="689921"/>
                  <a:pt x="423862" y="695325"/>
                </a:cubicBezTo>
                <a:cubicBezTo>
                  <a:pt x="454818" y="694531"/>
                  <a:pt x="485827" y="694916"/>
                  <a:pt x="516731" y="692944"/>
                </a:cubicBezTo>
                <a:cubicBezTo>
                  <a:pt x="523263" y="692527"/>
                  <a:pt x="529572" y="690252"/>
                  <a:pt x="535781" y="688182"/>
                </a:cubicBezTo>
                <a:cubicBezTo>
                  <a:pt x="538162" y="687388"/>
                  <a:pt x="540680" y="686923"/>
                  <a:pt x="542925" y="685800"/>
                </a:cubicBezTo>
                <a:cubicBezTo>
                  <a:pt x="561385" y="676570"/>
                  <a:pt x="539262" y="684640"/>
                  <a:pt x="557212" y="678657"/>
                </a:cubicBezTo>
                <a:cubicBezTo>
                  <a:pt x="559593" y="677069"/>
                  <a:pt x="561796" y="675174"/>
                  <a:pt x="564356" y="673894"/>
                </a:cubicBezTo>
                <a:cubicBezTo>
                  <a:pt x="566601" y="672771"/>
                  <a:pt x="569540" y="673081"/>
                  <a:pt x="571500" y="671513"/>
                </a:cubicBezTo>
                <a:cubicBezTo>
                  <a:pt x="573735" y="669725"/>
                  <a:pt x="574238" y="666393"/>
                  <a:pt x="576262" y="664369"/>
                </a:cubicBezTo>
                <a:cubicBezTo>
                  <a:pt x="578286" y="662345"/>
                  <a:pt x="581025" y="661194"/>
                  <a:pt x="583406" y="659607"/>
                </a:cubicBezTo>
                <a:cubicBezTo>
                  <a:pt x="584994" y="657226"/>
                  <a:pt x="586306" y="654636"/>
                  <a:pt x="588169" y="652463"/>
                </a:cubicBezTo>
                <a:cubicBezTo>
                  <a:pt x="591091" y="649054"/>
                  <a:pt x="595000" y="646530"/>
                  <a:pt x="597694" y="642938"/>
                </a:cubicBezTo>
                <a:cubicBezTo>
                  <a:pt x="599824" y="640098"/>
                  <a:pt x="600695" y="636495"/>
                  <a:pt x="602456" y="633413"/>
                </a:cubicBezTo>
                <a:cubicBezTo>
                  <a:pt x="603876" y="630928"/>
                  <a:pt x="605631" y="628650"/>
                  <a:pt x="607219" y="626269"/>
                </a:cubicBezTo>
                <a:cubicBezTo>
                  <a:pt x="608013" y="623888"/>
                  <a:pt x="608478" y="621370"/>
                  <a:pt x="609600" y="619125"/>
                </a:cubicBezTo>
                <a:cubicBezTo>
                  <a:pt x="610880" y="616565"/>
                  <a:pt x="612942" y="614467"/>
                  <a:pt x="614362" y="611982"/>
                </a:cubicBezTo>
                <a:cubicBezTo>
                  <a:pt x="616123" y="608900"/>
                  <a:pt x="617537" y="605632"/>
                  <a:pt x="619125" y="602457"/>
                </a:cubicBezTo>
                <a:cubicBezTo>
                  <a:pt x="619919" y="599282"/>
                  <a:pt x="620607" y="596079"/>
                  <a:pt x="621506" y="592932"/>
                </a:cubicBezTo>
                <a:cubicBezTo>
                  <a:pt x="623318" y="586590"/>
                  <a:pt x="630337" y="568588"/>
                  <a:pt x="631031" y="566738"/>
                </a:cubicBezTo>
                <a:cubicBezTo>
                  <a:pt x="631825" y="558800"/>
                  <a:pt x="631618" y="550698"/>
                  <a:pt x="633412" y="542925"/>
                </a:cubicBezTo>
                <a:cubicBezTo>
                  <a:pt x="634056" y="540137"/>
                  <a:pt x="637197" y="538471"/>
                  <a:pt x="638175" y="535782"/>
                </a:cubicBezTo>
                <a:cubicBezTo>
                  <a:pt x="640412" y="529631"/>
                  <a:pt x="641349" y="523082"/>
                  <a:pt x="642937" y="516732"/>
                </a:cubicBezTo>
                <a:lnTo>
                  <a:pt x="645319" y="507207"/>
                </a:lnTo>
                <a:cubicBezTo>
                  <a:pt x="646113" y="500063"/>
                  <a:pt x="646518" y="492865"/>
                  <a:pt x="647700" y="485775"/>
                </a:cubicBezTo>
                <a:cubicBezTo>
                  <a:pt x="648113" y="483299"/>
                  <a:pt x="649589" y="481093"/>
                  <a:pt x="650081" y="478632"/>
                </a:cubicBezTo>
                <a:cubicBezTo>
                  <a:pt x="651182" y="473128"/>
                  <a:pt x="651766" y="467532"/>
                  <a:pt x="652462" y="461963"/>
                </a:cubicBezTo>
                <a:cubicBezTo>
                  <a:pt x="653354" y="454831"/>
                  <a:pt x="653827" y="447647"/>
                  <a:pt x="654844" y="440532"/>
                </a:cubicBezTo>
                <a:cubicBezTo>
                  <a:pt x="659675" y="406716"/>
                  <a:pt x="654781" y="455380"/>
                  <a:pt x="659606" y="411957"/>
                </a:cubicBezTo>
                <a:cubicBezTo>
                  <a:pt x="661368" y="396100"/>
                  <a:pt x="662781" y="380207"/>
                  <a:pt x="664369" y="364332"/>
                </a:cubicBezTo>
                <a:cubicBezTo>
                  <a:pt x="665163" y="343694"/>
                  <a:pt x="666750" y="323072"/>
                  <a:pt x="666750" y="302419"/>
                </a:cubicBezTo>
                <a:cubicBezTo>
                  <a:pt x="666750" y="244470"/>
                  <a:pt x="667415" y="186457"/>
                  <a:pt x="664369" y="128588"/>
                </a:cubicBezTo>
                <a:cubicBezTo>
                  <a:pt x="664192" y="125225"/>
                  <a:pt x="659883" y="123512"/>
                  <a:pt x="657225" y="121444"/>
                </a:cubicBezTo>
                <a:cubicBezTo>
                  <a:pt x="643375" y="110672"/>
                  <a:pt x="644320" y="112381"/>
                  <a:pt x="628650" y="107157"/>
                </a:cubicBezTo>
                <a:cubicBezTo>
                  <a:pt x="626269" y="106363"/>
                  <a:pt x="624016" y="104775"/>
                  <a:pt x="621506" y="104775"/>
                </a:cubicBezTo>
                <a:lnTo>
                  <a:pt x="628650" y="107157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04557" y="4348255"/>
            <a:ext cx="179614" cy="193654"/>
          </a:xfrm>
          <a:custGeom>
            <a:avLst/>
            <a:gdLst>
              <a:gd name="connsiteX0" fmla="*/ 0 w 104775"/>
              <a:gd name="connsiteY0" fmla="*/ 40481 h 100012"/>
              <a:gd name="connsiteX1" fmla="*/ 69056 w 104775"/>
              <a:gd name="connsiteY1" fmla="*/ 0 h 100012"/>
              <a:gd name="connsiteX2" fmla="*/ 104775 w 104775"/>
              <a:gd name="connsiteY2" fmla="*/ 59531 h 100012"/>
              <a:gd name="connsiteX3" fmla="*/ 45244 w 104775"/>
              <a:gd name="connsiteY3" fmla="*/ 100012 h 100012"/>
              <a:gd name="connsiteX4" fmla="*/ 0 w 104775"/>
              <a:gd name="connsiteY4" fmla="*/ 40481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" h="100012">
                <a:moveTo>
                  <a:pt x="0" y="40481"/>
                </a:moveTo>
                <a:lnTo>
                  <a:pt x="69056" y="0"/>
                </a:lnTo>
                <a:lnTo>
                  <a:pt x="104775" y="59531"/>
                </a:lnTo>
                <a:lnTo>
                  <a:pt x="45244" y="100012"/>
                </a:lnTo>
                <a:lnTo>
                  <a:pt x="0" y="40481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147457" y="3988607"/>
            <a:ext cx="118382" cy="129103"/>
          </a:xfrm>
          <a:custGeom>
            <a:avLst/>
            <a:gdLst>
              <a:gd name="connsiteX0" fmla="*/ 0 w 97631"/>
              <a:gd name="connsiteY0" fmla="*/ 33338 h 90488"/>
              <a:gd name="connsiteX1" fmla="*/ 45244 w 97631"/>
              <a:gd name="connsiteY1" fmla="*/ 0 h 90488"/>
              <a:gd name="connsiteX2" fmla="*/ 97631 w 97631"/>
              <a:gd name="connsiteY2" fmla="*/ 57150 h 90488"/>
              <a:gd name="connsiteX3" fmla="*/ 35719 w 97631"/>
              <a:gd name="connsiteY3" fmla="*/ 90488 h 90488"/>
              <a:gd name="connsiteX4" fmla="*/ 0 w 97631"/>
              <a:gd name="connsiteY4" fmla="*/ 33338 h 90488"/>
              <a:gd name="connsiteX0" fmla="*/ 0 w 69056"/>
              <a:gd name="connsiteY0" fmla="*/ 33338 h 90488"/>
              <a:gd name="connsiteX1" fmla="*/ 45244 w 69056"/>
              <a:gd name="connsiteY1" fmla="*/ 0 h 90488"/>
              <a:gd name="connsiteX2" fmla="*/ 69056 w 69056"/>
              <a:gd name="connsiteY2" fmla="*/ 30956 h 90488"/>
              <a:gd name="connsiteX3" fmla="*/ 35719 w 69056"/>
              <a:gd name="connsiteY3" fmla="*/ 90488 h 90488"/>
              <a:gd name="connsiteX4" fmla="*/ 0 w 69056"/>
              <a:gd name="connsiteY4" fmla="*/ 33338 h 90488"/>
              <a:gd name="connsiteX0" fmla="*/ 0 w 69056"/>
              <a:gd name="connsiteY0" fmla="*/ 33338 h 66675"/>
              <a:gd name="connsiteX1" fmla="*/ 45244 w 69056"/>
              <a:gd name="connsiteY1" fmla="*/ 0 h 66675"/>
              <a:gd name="connsiteX2" fmla="*/ 69056 w 69056"/>
              <a:gd name="connsiteY2" fmla="*/ 30956 h 66675"/>
              <a:gd name="connsiteX3" fmla="*/ 28575 w 69056"/>
              <a:gd name="connsiteY3" fmla="*/ 66675 h 66675"/>
              <a:gd name="connsiteX4" fmla="*/ 0 w 69056"/>
              <a:gd name="connsiteY4" fmla="*/ 33338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56" h="66675">
                <a:moveTo>
                  <a:pt x="0" y="33338"/>
                </a:moveTo>
                <a:lnTo>
                  <a:pt x="45244" y="0"/>
                </a:lnTo>
                <a:lnTo>
                  <a:pt x="69056" y="30956"/>
                </a:lnTo>
                <a:lnTo>
                  <a:pt x="28575" y="66675"/>
                </a:lnTo>
                <a:lnTo>
                  <a:pt x="0" y="33338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39266" y="4528075"/>
            <a:ext cx="114300" cy="96829"/>
          </a:xfrm>
          <a:custGeom>
            <a:avLst/>
            <a:gdLst>
              <a:gd name="connsiteX0" fmla="*/ 42863 w 66675"/>
              <a:gd name="connsiteY0" fmla="*/ 0 h 50007"/>
              <a:gd name="connsiteX1" fmla="*/ 42863 w 66675"/>
              <a:gd name="connsiteY1" fmla="*/ 0 h 50007"/>
              <a:gd name="connsiteX2" fmla="*/ 23813 w 66675"/>
              <a:gd name="connsiteY2" fmla="*/ 7144 h 50007"/>
              <a:gd name="connsiteX3" fmla="*/ 16669 w 66675"/>
              <a:gd name="connsiteY3" fmla="*/ 9525 h 50007"/>
              <a:gd name="connsiteX4" fmla="*/ 2382 w 66675"/>
              <a:gd name="connsiteY4" fmla="*/ 11907 h 50007"/>
              <a:gd name="connsiteX5" fmla="*/ 0 w 66675"/>
              <a:gd name="connsiteY5" fmla="*/ 21432 h 50007"/>
              <a:gd name="connsiteX6" fmla="*/ 16669 w 66675"/>
              <a:gd name="connsiteY6" fmla="*/ 45244 h 50007"/>
              <a:gd name="connsiteX7" fmla="*/ 30957 w 66675"/>
              <a:gd name="connsiteY7" fmla="*/ 50007 h 50007"/>
              <a:gd name="connsiteX8" fmla="*/ 52388 w 66675"/>
              <a:gd name="connsiteY8" fmla="*/ 45244 h 50007"/>
              <a:gd name="connsiteX9" fmla="*/ 59532 w 66675"/>
              <a:gd name="connsiteY9" fmla="*/ 40482 h 50007"/>
              <a:gd name="connsiteX10" fmla="*/ 66675 w 66675"/>
              <a:gd name="connsiteY10" fmla="*/ 33338 h 50007"/>
              <a:gd name="connsiteX11" fmla="*/ 57150 w 66675"/>
              <a:gd name="connsiteY11" fmla="*/ 4763 h 50007"/>
              <a:gd name="connsiteX12" fmla="*/ 42863 w 66675"/>
              <a:gd name="connsiteY12" fmla="*/ 0 h 5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675" h="50007">
                <a:moveTo>
                  <a:pt x="42863" y="0"/>
                </a:moveTo>
                <a:lnTo>
                  <a:pt x="42863" y="0"/>
                </a:lnTo>
                <a:lnTo>
                  <a:pt x="23813" y="7144"/>
                </a:lnTo>
                <a:cubicBezTo>
                  <a:pt x="21454" y="8002"/>
                  <a:pt x="19119" y="8980"/>
                  <a:pt x="16669" y="9525"/>
                </a:cubicBezTo>
                <a:cubicBezTo>
                  <a:pt x="11956" y="10572"/>
                  <a:pt x="7144" y="11113"/>
                  <a:pt x="2382" y="11907"/>
                </a:cubicBezTo>
                <a:cubicBezTo>
                  <a:pt x="1588" y="15082"/>
                  <a:pt x="0" y="18159"/>
                  <a:pt x="0" y="21432"/>
                </a:cubicBezTo>
                <a:cubicBezTo>
                  <a:pt x="0" y="30774"/>
                  <a:pt x="8332" y="42465"/>
                  <a:pt x="16669" y="45244"/>
                </a:cubicBezTo>
                <a:lnTo>
                  <a:pt x="30957" y="50007"/>
                </a:lnTo>
                <a:cubicBezTo>
                  <a:pt x="36442" y="49093"/>
                  <a:pt x="46527" y="48174"/>
                  <a:pt x="52388" y="45244"/>
                </a:cubicBezTo>
                <a:cubicBezTo>
                  <a:pt x="54948" y="43964"/>
                  <a:pt x="57333" y="42314"/>
                  <a:pt x="59532" y="40482"/>
                </a:cubicBezTo>
                <a:cubicBezTo>
                  <a:pt x="62119" y="38326"/>
                  <a:pt x="64294" y="35719"/>
                  <a:pt x="66675" y="33338"/>
                </a:cubicBezTo>
                <a:cubicBezTo>
                  <a:pt x="65929" y="26625"/>
                  <a:pt x="68436" y="8525"/>
                  <a:pt x="57150" y="4763"/>
                </a:cubicBezTo>
                <a:cubicBezTo>
                  <a:pt x="52632" y="3257"/>
                  <a:pt x="47625" y="4763"/>
                  <a:pt x="42863" y="0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461657" y="3080276"/>
            <a:ext cx="131095" cy="161379"/>
          </a:xfrm>
          <a:custGeom>
            <a:avLst/>
            <a:gdLst>
              <a:gd name="connsiteX0" fmla="*/ 42863 w 76472"/>
              <a:gd name="connsiteY0" fmla="*/ 0 h 83344"/>
              <a:gd name="connsiteX1" fmla="*/ 42863 w 76472"/>
              <a:gd name="connsiteY1" fmla="*/ 0 h 83344"/>
              <a:gd name="connsiteX2" fmla="*/ 28575 w 76472"/>
              <a:gd name="connsiteY2" fmla="*/ 16669 h 83344"/>
              <a:gd name="connsiteX3" fmla="*/ 21431 w 76472"/>
              <a:gd name="connsiteY3" fmla="*/ 19050 h 83344"/>
              <a:gd name="connsiteX4" fmla="*/ 14288 w 76472"/>
              <a:gd name="connsiteY4" fmla="*/ 23812 h 83344"/>
              <a:gd name="connsiteX5" fmla="*/ 9525 w 76472"/>
              <a:gd name="connsiteY5" fmla="*/ 38100 h 83344"/>
              <a:gd name="connsiteX6" fmla="*/ 7144 w 76472"/>
              <a:gd name="connsiteY6" fmla="*/ 45244 h 83344"/>
              <a:gd name="connsiteX7" fmla="*/ 0 w 76472"/>
              <a:gd name="connsiteY7" fmla="*/ 52387 h 83344"/>
              <a:gd name="connsiteX8" fmla="*/ 2381 w 76472"/>
              <a:gd name="connsiteY8" fmla="*/ 69056 h 83344"/>
              <a:gd name="connsiteX9" fmla="*/ 9525 w 76472"/>
              <a:gd name="connsiteY9" fmla="*/ 73819 h 83344"/>
              <a:gd name="connsiteX10" fmla="*/ 16669 w 76472"/>
              <a:gd name="connsiteY10" fmla="*/ 76200 h 83344"/>
              <a:gd name="connsiteX11" fmla="*/ 30956 w 76472"/>
              <a:gd name="connsiteY11" fmla="*/ 83344 h 83344"/>
              <a:gd name="connsiteX12" fmla="*/ 54769 w 76472"/>
              <a:gd name="connsiteY12" fmla="*/ 76200 h 83344"/>
              <a:gd name="connsiteX13" fmla="*/ 69056 w 76472"/>
              <a:gd name="connsiteY13" fmla="*/ 61912 h 83344"/>
              <a:gd name="connsiteX14" fmla="*/ 71438 w 76472"/>
              <a:gd name="connsiteY14" fmla="*/ 54769 h 83344"/>
              <a:gd name="connsiteX15" fmla="*/ 76200 w 76472"/>
              <a:gd name="connsiteY15" fmla="*/ 47625 h 83344"/>
              <a:gd name="connsiteX16" fmla="*/ 73819 w 76472"/>
              <a:gd name="connsiteY16" fmla="*/ 11906 h 83344"/>
              <a:gd name="connsiteX17" fmla="*/ 66675 w 76472"/>
              <a:gd name="connsiteY17" fmla="*/ 4762 h 83344"/>
              <a:gd name="connsiteX18" fmla="*/ 42863 w 76472"/>
              <a:gd name="connsiteY18" fmla="*/ 0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472" h="83344">
                <a:moveTo>
                  <a:pt x="42863" y="0"/>
                </a:moveTo>
                <a:lnTo>
                  <a:pt x="42863" y="0"/>
                </a:lnTo>
                <a:cubicBezTo>
                  <a:pt x="38100" y="5556"/>
                  <a:pt x="34045" y="11807"/>
                  <a:pt x="28575" y="16669"/>
                </a:cubicBezTo>
                <a:cubicBezTo>
                  <a:pt x="26699" y="18337"/>
                  <a:pt x="23676" y="17928"/>
                  <a:pt x="21431" y="19050"/>
                </a:cubicBezTo>
                <a:cubicBezTo>
                  <a:pt x="18871" y="20330"/>
                  <a:pt x="16669" y="22225"/>
                  <a:pt x="14288" y="23812"/>
                </a:cubicBezTo>
                <a:lnTo>
                  <a:pt x="9525" y="38100"/>
                </a:lnTo>
                <a:cubicBezTo>
                  <a:pt x="8731" y="40481"/>
                  <a:pt x="8919" y="43469"/>
                  <a:pt x="7144" y="45244"/>
                </a:cubicBezTo>
                <a:lnTo>
                  <a:pt x="0" y="52387"/>
                </a:lnTo>
                <a:cubicBezTo>
                  <a:pt x="794" y="57943"/>
                  <a:pt x="102" y="63927"/>
                  <a:pt x="2381" y="69056"/>
                </a:cubicBezTo>
                <a:cubicBezTo>
                  <a:pt x="3543" y="71671"/>
                  <a:pt x="6965" y="72539"/>
                  <a:pt x="9525" y="73819"/>
                </a:cubicBezTo>
                <a:cubicBezTo>
                  <a:pt x="11770" y="74942"/>
                  <a:pt x="14424" y="75078"/>
                  <a:pt x="16669" y="76200"/>
                </a:cubicBezTo>
                <a:cubicBezTo>
                  <a:pt x="35144" y="85436"/>
                  <a:pt x="12992" y="77354"/>
                  <a:pt x="30956" y="83344"/>
                </a:cubicBezTo>
                <a:cubicBezTo>
                  <a:pt x="43553" y="81544"/>
                  <a:pt x="46476" y="83572"/>
                  <a:pt x="54769" y="76200"/>
                </a:cubicBezTo>
                <a:cubicBezTo>
                  <a:pt x="59803" y="71725"/>
                  <a:pt x="69056" y="61912"/>
                  <a:pt x="69056" y="61912"/>
                </a:cubicBezTo>
                <a:cubicBezTo>
                  <a:pt x="69850" y="59531"/>
                  <a:pt x="70315" y="57014"/>
                  <a:pt x="71438" y="54769"/>
                </a:cubicBezTo>
                <a:cubicBezTo>
                  <a:pt x="72718" y="52209"/>
                  <a:pt x="76041" y="50482"/>
                  <a:pt x="76200" y="47625"/>
                </a:cubicBezTo>
                <a:cubicBezTo>
                  <a:pt x="76862" y="35711"/>
                  <a:pt x="76408" y="23555"/>
                  <a:pt x="73819" y="11906"/>
                </a:cubicBezTo>
                <a:cubicBezTo>
                  <a:pt x="73088" y="8618"/>
                  <a:pt x="69894" y="5752"/>
                  <a:pt x="66675" y="4762"/>
                </a:cubicBezTo>
                <a:cubicBezTo>
                  <a:pt x="59051" y="2416"/>
                  <a:pt x="46832" y="794"/>
                  <a:pt x="42863" y="0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28212" y="4541908"/>
            <a:ext cx="70335" cy="92217"/>
          </a:xfrm>
          <a:custGeom>
            <a:avLst/>
            <a:gdLst>
              <a:gd name="connsiteX0" fmla="*/ 12454 w 41029"/>
              <a:gd name="connsiteY0" fmla="*/ 0 h 47625"/>
              <a:gd name="connsiteX1" fmla="*/ 12454 w 41029"/>
              <a:gd name="connsiteY1" fmla="*/ 0 h 47625"/>
              <a:gd name="connsiteX2" fmla="*/ 548 w 41029"/>
              <a:gd name="connsiteY2" fmla="*/ 16669 h 47625"/>
              <a:gd name="connsiteX3" fmla="*/ 7691 w 41029"/>
              <a:gd name="connsiteY3" fmla="*/ 40481 h 47625"/>
              <a:gd name="connsiteX4" fmla="*/ 14835 w 41029"/>
              <a:gd name="connsiteY4" fmla="*/ 45244 h 47625"/>
              <a:gd name="connsiteX5" fmla="*/ 21979 w 41029"/>
              <a:gd name="connsiteY5" fmla="*/ 47625 h 47625"/>
              <a:gd name="connsiteX6" fmla="*/ 31504 w 41029"/>
              <a:gd name="connsiteY6" fmla="*/ 45244 h 47625"/>
              <a:gd name="connsiteX7" fmla="*/ 38648 w 41029"/>
              <a:gd name="connsiteY7" fmla="*/ 28575 h 47625"/>
              <a:gd name="connsiteX8" fmla="*/ 41029 w 41029"/>
              <a:gd name="connsiteY8" fmla="*/ 21431 h 47625"/>
              <a:gd name="connsiteX9" fmla="*/ 36266 w 41029"/>
              <a:gd name="connsiteY9" fmla="*/ 7144 h 47625"/>
              <a:gd name="connsiteX10" fmla="*/ 29123 w 41029"/>
              <a:gd name="connsiteY10" fmla="*/ 4763 h 47625"/>
              <a:gd name="connsiteX11" fmla="*/ 12454 w 41029"/>
              <a:gd name="connsiteY1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029" h="47625">
                <a:moveTo>
                  <a:pt x="12454" y="0"/>
                </a:moveTo>
                <a:lnTo>
                  <a:pt x="12454" y="0"/>
                </a:lnTo>
                <a:cubicBezTo>
                  <a:pt x="8485" y="5556"/>
                  <a:pt x="2424" y="10104"/>
                  <a:pt x="548" y="16669"/>
                </a:cubicBezTo>
                <a:cubicBezTo>
                  <a:pt x="-1450" y="23663"/>
                  <a:pt x="2255" y="35045"/>
                  <a:pt x="7691" y="40481"/>
                </a:cubicBezTo>
                <a:cubicBezTo>
                  <a:pt x="9715" y="42505"/>
                  <a:pt x="12275" y="43964"/>
                  <a:pt x="14835" y="45244"/>
                </a:cubicBezTo>
                <a:cubicBezTo>
                  <a:pt x="17080" y="46367"/>
                  <a:pt x="19598" y="46831"/>
                  <a:pt x="21979" y="47625"/>
                </a:cubicBezTo>
                <a:cubicBezTo>
                  <a:pt x="25154" y="46831"/>
                  <a:pt x="28781" y="47059"/>
                  <a:pt x="31504" y="45244"/>
                </a:cubicBezTo>
                <a:cubicBezTo>
                  <a:pt x="36620" y="41833"/>
                  <a:pt x="37243" y="33493"/>
                  <a:pt x="38648" y="28575"/>
                </a:cubicBezTo>
                <a:cubicBezTo>
                  <a:pt x="39338" y="26161"/>
                  <a:pt x="40235" y="23812"/>
                  <a:pt x="41029" y="21431"/>
                </a:cubicBezTo>
                <a:cubicBezTo>
                  <a:pt x="39441" y="16669"/>
                  <a:pt x="41028" y="8731"/>
                  <a:pt x="36266" y="7144"/>
                </a:cubicBezTo>
                <a:cubicBezTo>
                  <a:pt x="33885" y="6350"/>
                  <a:pt x="31584" y="5255"/>
                  <a:pt x="29123" y="4763"/>
                </a:cubicBezTo>
                <a:cubicBezTo>
                  <a:pt x="10073" y="953"/>
                  <a:pt x="15232" y="794"/>
                  <a:pt x="12454" y="0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978891" y="2291824"/>
            <a:ext cx="78885" cy="92217"/>
          </a:xfrm>
          <a:custGeom>
            <a:avLst/>
            <a:gdLst>
              <a:gd name="connsiteX0" fmla="*/ 19822 w 46016"/>
              <a:gd name="connsiteY0" fmla="*/ 0 h 47625"/>
              <a:gd name="connsiteX1" fmla="*/ 19822 w 46016"/>
              <a:gd name="connsiteY1" fmla="*/ 0 h 47625"/>
              <a:gd name="connsiteX2" fmla="*/ 772 w 46016"/>
              <a:gd name="connsiteY2" fmla="*/ 11906 h 47625"/>
              <a:gd name="connsiteX3" fmla="*/ 5535 w 46016"/>
              <a:gd name="connsiteY3" fmla="*/ 30956 h 47625"/>
              <a:gd name="connsiteX4" fmla="*/ 19822 w 46016"/>
              <a:gd name="connsiteY4" fmla="*/ 42863 h 47625"/>
              <a:gd name="connsiteX5" fmla="*/ 26966 w 46016"/>
              <a:gd name="connsiteY5" fmla="*/ 47625 h 47625"/>
              <a:gd name="connsiteX6" fmla="*/ 41253 w 46016"/>
              <a:gd name="connsiteY6" fmla="*/ 45244 h 47625"/>
              <a:gd name="connsiteX7" fmla="*/ 43635 w 46016"/>
              <a:gd name="connsiteY7" fmla="*/ 38100 h 47625"/>
              <a:gd name="connsiteX8" fmla="*/ 46016 w 46016"/>
              <a:gd name="connsiteY8" fmla="*/ 26194 h 47625"/>
              <a:gd name="connsiteX9" fmla="*/ 43635 w 46016"/>
              <a:gd name="connsiteY9" fmla="*/ 7144 h 47625"/>
              <a:gd name="connsiteX10" fmla="*/ 36491 w 46016"/>
              <a:gd name="connsiteY10" fmla="*/ 2381 h 47625"/>
              <a:gd name="connsiteX11" fmla="*/ 19822 w 46016"/>
              <a:gd name="connsiteY1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6" h="47625">
                <a:moveTo>
                  <a:pt x="19822" y="0"/>
                </a:moveTo>
                <a:lnTo>
                  <a:pt x="19822" y="0"/>
                </a:lnTo>
                <a:cubicBezTo>
                  <a:pt x="13472" y="3969"/>
                  <a:pt x="3910" y="5107"/>
                  <a:pt x="772" y="11906"/>
                </a:cubicBezTo>
                <a:cubicBezTo>
                  <a:pt x="-1971" y="17849"/>
                  <a:pt x="3298" y="24805"/>
                  <a:pt x="5535" y="30956"/>
                </a:cubicBezTo>
                <a:cubicBezTo>
                  <a:pt x="8724" y="39725"/>
                  <a:pt x="12131" y="38468"/>
                  <a:pt x="19822" y="42863"/>
                </a:cubicBezTo>
                <a:cubicBezTo>
                  <a:pt x="22307" y="44283"/>
                  <a:pt x="24585" y="46038"/>
                  <a:pt x="26966" y="47625"/>
                </a:cubicBezTo>
                <a:cubicBezTo>
                  <a:pt x="31728" y="46831"/>
                  <a:pt x="37061" y="47639"/>
                  <a:pt x="41253" y="45244"/>
                </a:cubicBezTo>
                <a:cubicBezTo>
                  <a:pt x="43432" y="43999"/>
                  <a:pt x="43026" y="40535"/>
                  <a:pt x="43635" y="38100"/>
                </a:cubicBezTo>
                <a:cubicBezTo>
                  <a:pt x="44617" y="34174"/>
                  <a:pt x="45222" y="30163"/>
                  <a:pt x="46016" y="26194"/>
                </a:cubicBezTo>
                <a:cubicBezTo>
                  <a:pt x="45222" y="19844"/>
                  <a:pt x="46012" y="13086"/>
                  <a:pt x="43635" y="7144"/>
                </a:cubicBezTo>
                <a:cubicBezTo>
                  <a:pt x="42572" y="4487"/>
                  <a:pt x="39051" y="3661"/>
                  <a:pt x="36491" y="2381"/>
                </a:cubicBezTo>
                <a:cubicBezTo>
                  <a:pt x="29721" y="-1004"/>
                  <a:pt x="22600" y="397"/>
                  <a:pt x="19822" y="0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020267" y="3048000"/>
            <a:ext cx="66086" cy="101439"/>
          </a:xfrm>
          <a:custGeom>
            <a:avLst/>
            <a:gdLst>
              <a:gd name="connsiteX0" fmla="*/ 24261 w 38550"/>
              <a:gd name="connsiteY0" fmla="*/ 0 h 52388"/>
              <a:gd name="connsiteX1" fmla="*/ 24261 w 38550"/>
              <a:gd name="connsiteY1" fmla="*/ 0 h 52388"/>
              <a:gd name="connsiteX2" fmla="*/ 5211 w 38550"/>
              <a:gd name="connsiteY2" fmla="*/ 11906 h 52388"/>
              <a:gd name="connsiteX3" fmla="*/ 449 w 38550"/>
              <a:gd name="connsiteY3" fmla="*/ 23813 h 52388"/>
              <a:gd name="connsiteX4" fmla="*/ 7592 w 38550"/>
              <a:gd name="connsiteY4" fmla="*/ 52388 h 52388"/>
              <a:gd name="connsiteX5" fmla="*/ 26642 w 38550"/>
              <a:gd name="connsiteY5" fmla="*/ 47625 h 52388"/>
              <a:gd name="connsiteX6" fmla="*/ 33786 w 38550"/>
              <a:gd name="connsiteY6" fmla="*/ 42863 h 52388"/>
              <a:gd name="connsiteX7" fmla="*/ 38549 w 38550"/>
              <a:gd name="connsiteY7" fmla="*/ 21431 h 52388"/>
              <a:gd name="connsiteX8" fmla="*/ 36167 w 38550"/>
              <a:gd name="connsiteY8" fmla="*/ 4763 h 52388"/>
              <a:gd name="connsiteX9" fmla="*/ 24261 w 38550"/>
              <a:gd name="connsiteY9" fmla="*/ 0 h 5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50" h="52388">
                <a:moveTo>
                  <a:pt x="24261" y="0"/>
                </a:moveTo>
                <a:lnTo>
                  <a:pt x="24261" y="0"/>
                </a:lnTo>
                <a:cubicBezTo>
                  <a:pt x="17911" y="3969"/>
                  <a:pt x="10506" y="6611"/>
                  <a:pt x="5211" y="11906"/>
                </a:cubicBezTo>
                <a:cubicBezTo>
                  <a:pt x="2188" y="14929"/>
                  <a:pt x="754" y="19549"/>
                  <a:pt x="449" y="23813"/>
                </a:cubicBezTo>
                <a:cubicBezTo>
                  <a:pt x="-856" y="42085"/>
                  <a:pt x="437" y="41654"/>
                  <a:pt x="7592" y="52388"/>
                </a:cubicBezTo>
                <a:cubicBezTo>
                  <a:pt x="12119" y="51482"/>
                  <a:pt x="21761" y="50065"/>
                  <a:pt x="26642" y="47625"/>
                </a:cubicBezTo>
                <a:cubicBezTo>
                  <a:pt x="29202" y="46345"/>
                  <a:pt x="31405" y="44450"/>
                  <a:pt x="33786" y="42863"/>
                </a:cubicBezTo>
                <a:cubicBezTo>
                  <a:pt x="36241" y="35498"/>
                  <a:pt x="38549" y="29809"/>
                  <a:pt x="38549" y="21431"/>
                </a:cubicBezTo>
                <a:cubicBezTo>
                  <a:pt x="38549" y="15819"/>
                  <a:pt x="38677" y="9783"/>
                  <a:pt x="36167" y="4763"/>
                </a:cubicBezTo>
                <a:cubicBezTo>
                  <a:pt x="34850" y="2130"/>
                  <a:pt x="26245" y="794"/>
                  <a:pt x="24261" y="0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792310" y="3541359"/>
            <a:ext cx="408214" cy="391920"/>
          </a:xfrm>
          <a:custGeom>
            <a:avLst/>
            <a:gdLst>
              <a:gd name="connsiteX0" fmla="*/ 119063 w 238125"/>
              <a:gd name="connsiteY0" fmla="*/ 2381 h 202406"/>
              <a:gd name="connsiteX1" fmla="*/ 45244 w 238125"/>
              <a:gd name="connsiteY1" fmla="*/ 0 h 202406"/>
              <a:gd name="connsiteX2" fmla="*/ 0 w 238125"/>
              <a:gd name="connsiteY2" fmla="*/ 50006 h 202406"/>
              <a:gd name="connsiteX3" fmla="*/ 4763 w 238125"/>
              <a:gd name="connsiteY3" fmla="*/ 102394 h 202406"/>
              <a:gd name="connsiteX4" fmla="*/ 19050 w 238125"/>
              <a:gd name="connsiteY4" fmla="*/ 142875 h 202406"/>
              <a:gd name="connsiteX5" fmla="*/ 45244 w 238125"/>
              <a:gd name="connsiteY5" fmla="*/ 192881 h 202406"/>
              <a:gd name="connsiteX6" fmla="*/ 78582 w 238125"/>
              <a:gd name="connsiteY6" fmla="*/ 202406 h 202406"/>
              <a:gd name="connsiteX7" fmla="*/ 128588 w 238125"/>
              <a:gd name="connsiteY7" fmla="*/ 202406 h 202406"/>
              <a:gd name="connsiteX8" fmla="*/ 173832 w 238125"/>
              <a:gd name="connsiteY8" fmla="*/ 195262 h 202406"/>
              <a:gd name="connsiteX9" fmla="*/ 214313 w 238125"/>
              <a:gd name="connsiteY9" fmla="*/ 173831 h 202406"/>
              <a:gd name="connsiteX10" fmla="*/ 238125 w 238125"/>
              <a:gd name="connsiteY10" fmla="*/ 123825 h 202406"/>
              <a:gd name="connsiteX11" fmla="*/ 235744 w 238125"/>
              <a:gd name="connsiteY11" fmla="*/ 76200 h 202406"/>
              <a:gd name="connsiteX12" fmla="*/ 207169 w 238125"/>
              <a:gd name="connsiteY12" fmla="*/ 21431 h 202406"/>
              <a:gd name="connsiteX13" fmla="*/ 119063 w 238125"/>
              <a:gd name="connsiteY13" fmla="*/ 2381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8125" h="202406">
                <a:moveTo>
                  <a:pt x="119063" y="2381"/>
                </a:moveTo>
                <a:lnTo>
                  <a:pt x="45244" y="0"/>
                </a:lnTo>
                <a:lnTo>
                  <a:pt x="0" y="50006"/>
                </a:lnTo>
                <a:lnTo>
                  <a:pt x="4763" y="102394"/>
                </a:lnTo>
                <a:lnTo>
                  <a:pt x="19050" y="142875"/>
                </a:lnTo>
                <a:lnTo>
                  <a:pt x="45244" y="192881"/>
                </a:lnTo>
                <a:lnTo>
                  <a:pt x="78582" y="202406"/>
                </a:lnTo>
                <a:lnTo>
                  <a:pt x="128588" y="202406"/>
                </a:lnTo>
                <a:lnTo>
                  <a:pt x="173832" y="195262"/>
                </a:lnTo>
                <a:lnTo>
                  <a:pt x="214313" y="173831"/>
                </a:lnTo>
                <a:lnTo>
                  <a:pt x="238125" y="123825"/>
                </a:lnTo>
                <a:lnTo>
                  <a:pt x="235744" y="76200"/>
                </a:lnTo>
                <a:lnTo>
                  <a:pt x="207169" y="21431"/>
                </a:lnTo>
                <a:lnTo>
                  <a:pt x="119063" y="2381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41396" y="1913737"/>
            <a:ext cx="122465" cy="134163"/>
          </a:xfrm>
          <a:custGeom>
            <a:avLst/>
            <a:gdLst>
              <a:gd name="connsiteX0" fmla="*/ 42863 w 71438"/>
              <a:gd name="connsiteY0" fmla="*/ 0 h 69288"/>
              <a:gd name="connsiteX1" fmla="*/ 42863 w 71438"/>
              <a:gd name="connsiteY1" fmla="*/ 0 h 69288"/>
              <a:gd name="connsiteX2" fmla="*/ 26194 w 71438"/>
              <a:gd name="connsiteY2" fmla="*/ 11906 h 69288"/>
              <a:gd name="connsiteX3" fmla="*/ 11907 w 71438"/>
              <a:gd name="connsiteY3" fmla="*/ 16668 h 69288"/>
              <a:gd name="connsiteX4" fmla="*/ 4763 w 71438"/>
              <a:gd name="connsiteY4" fmla="*/ 19050 h 69288"/>
              <a:gd name="connsiteX5" fmla="*/ 0 w 71438"/>
              <a:gd name="connsiteY5" fmla="*/ 38100 h 69288"/>
              <a:gd name="connsiteX6" fmla="*/ 2382 w 71438"/>
              <a:gd name="connsiteY6" fmla="*/ 52387 h 69288"/>
              <a:gd name="connsiteX7" fmla="*/ 4763 w 71438"/>
              <a:gd name="connsiteY7" fmla="*/ 59531 h 69288"/>
              <a:gd name="connsiteX8" fmla="*/ 11907 w 71438"/>
              <a:gd name="connsiteY8" fmla="*/ 61912 h 69288"/>
              <a:gd name="connsiteX9" fmla="*/ 19050 w 71438"/>
              <a:gd name="connsiteY9" fmla="*/ 66675 h 69288"/>
              <a:gd name="connsiteX10" fmla="*/ 47625 w 71438"/>
              <a:gd name="connsiteY10" fmla="*/ 66675 h 69288"/>
              <a:gd name="connsiteX11" fmla="*/ 66675 w 71438"/>
              <a:gd name="connsiteY11" fmla="*/ 47625 h 69288"/>
              <a:gd name="connsiteX12" fmla="*/ 71438 w 71438"/>
              <a:gd name="connsiteY12" fmla="*/ 40481 h 69288"/>
              <a:gd name="connsiteX13" fmla="*/ 69057 w 71438"/>
              <a:gd name="connsiteY13" fmla="*/ 16668 h 69288"/>
              <a:gd name="connsiteX14" fmla="*/ 66675 w 71438"/>
              <a:gd name="connsiteY14" fmla="*/ 9525 h 69288"/>
              <a:gd name="connsiteX15" fmla="*/ 59532 w 71438"/>
              <a:gd name="connsiteY15" fmla="*/ 4762 h 69288"/>
              <a:gd name="connsiteX16" fmla="*/ 50007 w 71438"/>
              <a:gd name="connsiteY16" fmla="*/ 0 h 69288"/>
              <a:gd name="connsiteX17" fmla="*/ 42863 w 71438"/>
              <a:gd name="connsiteY17" fmla="*/ 0 h 6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438" h="69288">
                <a:moveTo>
                  <a:pt x="42863" y="0"/>
                </a:moveTo>
                <a:lnTo>
                  <a:pt x="42863" y="0"/>
                </a:lnTo>
                <a:cubicBezTo>
                  <a:pt x="37307" y="3969"/>
                  <a:pt x="32206" y="8669"/>
                  <a:pt x="26194" y="11906"/>
                </a:cubicBezTo>
                <a:cubicBezTo>
                  <a:pt x="21774" y="14286"/>
                  <a:pt x="16669" y="15081"/>
                  <a:pt x="11907" y="16668"/>
                </a:cubicBezTo>
                <a:lnTo>
                  <a:pt x="4763" y="19050"/>
                </a:lnTo>
                <a:cubicBezTo>
                  <a:pt x="2884" y="24686"/>
                  <a:pt x="0" y="32355"/>
                  <a:pt x="0" y="38100"/>
                </a:cubicBezTo>
                <a:cubicBezTo>
                  <a:pt x="0" y="42928"/>
                  <a:pt x="1335" y="47674"/>
                  <a:pt x="2382" y="52387"/>
                </a:cubicBezTo>
                <a:cubicBezTo>
                  <a:pt x="2927" y="54837"/>
                  <a:pt x="2988" y="57756"/>
                  <a:pt x="4763" y="59531"/>
                </a:cubicBezTo>
                <a:cubicBezTo>
                  <a:pt x="6538" y="61306"/>
                  <a:pt x="9526" y="61118"/>
                  <a:pt x="11907" y="61912"/>
                </a:cubicBezTo>
                <a:cubicBezTo>
                  <a:pt x="14288" y="63500"/>
                  <a:pt x="16490" y="65395"/>
                  <a:pt x="19050" y="66675"/>
                </a:cubicBezTo>
                <a:cubicBezTo>
                  <a:pt x="29203" y="71752"/>
                  <a:pt x="34608" y="68121"/>
                  <a:pt x="47625" y="66675"/>
                </a:cubicBezTo>
                <a:cubicBezTo>
                  <a:pt x="62269" y="59352"/>
                  <a:pt x="55181" y="64866"/>
                  <a:pt x="66675" y="47625"/>
                </a:cubicBezTo>
                <a:lnTo>
                  <a:pt x="71438" y="40481"/>
                </a:lnTo>
                <a:cubicBezTo>
                  <a:pt x="70644" y="32543"/>
                  <a:pt x="70270" y="24552"/>
                  <a:pt x="69057" y="16668"/>
                </a:cubicBezTo>
                <a:cubicBezTo>
                  <a:pt x="68675" y="14187"/>
                  <a:pt x="68243" y="11485"/>
                  <a:pt x="66675" y="9525"/>
                </a:cubicBezTo>
                <a:cubicBezTo>
                  <a:pt x="64887" y="7290"/>
                  <a:pt x="62017" y="6182"/>
                  <a:pt x="59532" y="4762"/>
                </a:cubicBezTo>
                <a:cubicBezTo>
                  <a:pt x="56450" y="3001"/>
                  <a:pt x="53182" y="1587"/>
                  <a:pt x="50007" y="0"/>
                </a:cubicBezTo>
                <a:cubicBezTo>
                  <a:pt x="42110" y="2632"/>
                  <a:pt x="44054" y="0"/>
                  <a:pt x="42863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31204" y="3248983"/>
            <a:ext cx="310243" cy="347338"/>
          </a:xfrm>
          <a:custGeom>
            <a:avLst/>
            <a:gdLst>
              <a:gd name="connsiteX0" fmla="*/ 178594 w 180975"/>
              <a:gd name="connsiteY0" fmla="*/ 143853 h 179382"/>
              <a:gd name="connsiteX1" fmla="*/ 178594 w 180975"/>
              <a:gd name="connsiteY1" fmla="*/ 143853 h 179382"/>
              <a:gd name="connsiteX2" fmla="*/ 164306 w 180975"/>
              <a:gd name="connsiteY2" fmla="*/ 127184 h 179382"/>
              <a:gd name="connsiteX3" fmla="*/ 159544 w 180975"/>
              <a:gd name="connsiteY3" fmla="*/ 112897 h 179382"/>
              <a:gd name="connsiteX4" fmla="*/ 157162 w 180975"/>
              <a:gd name="connsiteY4" fmla="*/ 105753 h 179382"/>
              <a:gd name="connsiteX5" fmla="*/ 159544 w 180975"/>
              <a:gd name="connsiteY5" fmla="*/ 93847 h 179382"/>
              <a:gd name="connsiteX6" fmla="*/ 161925 w 180975"/>
              <a:gd name="connsiteY6" fmla="*/ 86703 h 179382"/>
              <a:gd name="connsiteX7" fmla="*/ 159544 w 180975"/>
              <a:gd name="connsiteY7" fmla="*/ 53366 h 179382"/>
              <a:gd name="connsiteX8" fmla="*/ 142875 w 180975"/>
              <a:gd name="connsiteY8" fmla="*/ 31934 h 179382"/>
              <a:gd name="connsiteX9" fmla="*/ 135731 w 180975"/>
              <a:gd name="connsiteY9" fmla="*/ 29553 h 179382"/>
              <a:gd name="connsiteX10" fmla="*/ 121444 w 180975"/>
              <a:gd name="connsiteY10" fmla="*/ 20028 h 179382"/>
              <a:gd name="connsiteX11" fmla="*/ 111919 w 180975"/>
              <a:gd name="connsiteY11" fmla="*/ 15266 h 179382"/>
              <a:gd name="connsiteX12" fmla="*/ 104775 w 180975"/>
              <a:gd name="connsiteY12" fmla="*/ 10503 h 179382"/>
              <a:gd name="connsiteX13" fmla="*/ 88106 w 180975"/>
              <a:gd name="connsiteY13" fmla="*/ 5741 h 179382"/>
              <a:gd name="connsiteX14" fmla="*/ 80962 w 180975"/>
              <a:gd name="connsiteY14" fmla="*/ 978 h 179382"/>
              <a:gd name="connsiteX15" fmla="*/ 42862 w 180975"/>
              <a:gd name="connsiteY15" fmla="*/ 8122 h 179382"/>
              <a:gd name="connsiteX16" fmla="*/ 35719 w 180975"/>
              <a:gd name="connsiteY16" fmla="*/ 22409 h 179382"/>
              <a:gd name="connsiteX17" fmla="*/ 33337 w 180975"/>
              <a:gd name="connsiteY17" fmla="*/ 29553 h 179382"/>
              <a:gd name="connsiteX18" fmla="*/ 28575 w 180975"/>
              <a:gd name="connsiteY18" fmla="*/ 36697 h 179382"/>
              <a:gd name="connsiteX19" fmla="*/ 21431 w 180975"/>
              <a:gd name="connsiteY19" fmla="*/ 50984 h 179382"/>
              <a:gd name="connsiteX20" fmla="*/ 14287 w 180975"/>
              <a:gd name="connsiteY20" fmla="*/ 55747 h 179382"/>
              <a:gd name="connsiteX21" fmla="*/ 7144 w 180975"/>
              <a:gd name="connsiteY21" fmla="*/ 72416 h 179382"/>
              <a:gd name="connsiteX22" fmla="*/ 2381 w 180975"/>
              <a:gd name="connsiteY22" fmla="*/ 86703 h 179382"/>
              <a:gd name="connsiteX23" fmla="*/ 0 w 180975"/>
              <a:gd name="connsiteY23" fmla="*/ 93847 h 179382"/>
              <a:gd name="connsiteX24" fmla="*/ 2381 w 180975"/>
              <a:gd name="connsiteY24" fmla="*/ 115278 h 179382"/>
              <a:gd name="connsiteX25" fmla="*/ 4762 w 180975"/>
              <a:gd name="connsiteY25" fmla="*/ 122422 h 179382"/>
              <a:gd name="connsiteX26" fmla="*/ 11906 w 180975"/>
              <a:gd name="connsiteY26" fmla="*/ 129566 h 179382"/>
              <a:gd name="connsiteX27" fmla="*/ 23812 w 180975"/>
              <a:gd name="connsiteY27" fmla="*/ 139091 h 179382"/>
              <a:gd name="connsiteX28" fmla="*/ 45244 w 180975"/>
              <a:gd name="connsiteY28" fmla="*/ 155759 h 179382"/>
              <a:gd name="connsiteX29" fmla="*/ 52387 w 180975"/>
              <a:gd name="connsiteY29" fmla="*/ 160522 h 179382"/>
              <a:gd name="connsiteX30" fmla="*/ 71437 w 180975"/>
              <a:gd name="connsiteY30" fmla="*/ 167666 h 179382"/>
              <a:gd name="connsiteX31" fmla="*/ 88106 w 180975"/>
              <a:gd name="connsiteY31" fmla="*/ 172428 h 179382"/>
              <a:gd name="connsiteX32" fmla="*/ 121444 w 180975"/>
              <a:gd name="connsiteY32" fmla="*/ 174809 h 179382"/>
              <a:gd name="connsiteX33" fmla="*/ 126206 w 180975"/>
              <a:gd name="connsiteY33" fmla="*/ 167666 h 179382"/>
              <a:gd name="connsiteX34" fmla="*/ 135731 w 180975"/>
              <a:gd name="connsiteY34" fmla="*/ 162903 h 179382"/>
              <a:gd name="connsiteX35" fmla="*/ 147637 w 180975"/>
              <a:gd name="connsiteY35" fmla="*/ 165284 h 179382"/>
              <a:gd name="connsiteX36" fmla="*/ 154781 w 180975"/>
              <a:gd name="connsiteY36" fmla="*/ 170047 h 179382"/>
              <a:gd name="connsiteX37" fmla="*/ 166687 w 180975"/>
              <a:gd name="connsiteY37" fmla="*/ 167666 h 179382"/>
              <a:gd name="connsiteX38" fmla="*/ 173831 w 180975"/>
              <a:gd name="connsiteY38" fmla="*/ 162903 h 179382"/>
              <a:gd name="connsiteX39" fmla="*/ 180975 w 180975"/>
              <a:gd name="connsiteY39" fmla="*/ 148616 h 179382"/>
              <a:gd name="connsiteX40" fmla="*/ 178594 w 180975"/>
              <a:gd name="connsiteY40" fmla="*/ 136709 h 179382"/>
              <a:gd name="connsiteX41" fmla="*/ 178594 w 180975"/>
              <a:gd name="connsiteY41" fmla="*/ 143853 h 17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0975" h="179382">
                <a:moveTo>
                  <a:pt x="178594" y="143853"/>
                </a:moveTo>
                <a:lnTo>
                  <a:pt x="178594" y="143853"/>
                </a:lnTo>
                <a:cubicBezTo>
                  <a:pt x="173831" y="138297"/>
                  <a:pt x="168141" y="133417"/>
                  <a:pt x="164306" y="127184"/>
                </a:cubicBezTo>
                <a:cubicBezTo>
                  <a:pt x="161675" y="122909"/>
                  <a:pt x="161131" y="117659"/>
                  <a:pt x="159544" y="112897"/>
                </a:cubicBezTo>
                <a:lnTo>
                  <a:pt x="157162" y="105753"/>
                </a:lnTo>
                <a:cubicBezTo>
                  <a:pt x="157956" y="101784"/>
                  <a:pt x="158562" y="97773"/>
                  <a:pt x="159544" y="93847"/>
                </a:cubicBezTo>
                <a:cubicBezTo>
                  <a:pt x="160153" y="91412"/>
                  <a:pt x="161925" y="89213"/>
                  <a:pt x="161925" y="86703"/>
                </a:cubicBezTo>
                <a:cubicBezTo>
                  <a:pt x="161925" y="75562"/>
                  <a:pt x="162246" y="64174"/>
                  <a:pt x="159544" y="53366"/>
                </a:cubicBezTo>
                <a:cubicBezTo>
                  <a:pt x="158598" y="49581"/>
                  <a:pt x="147920" y="35297"/>
                  <a:pt x="142875" y="31934"/>
                </a:cubicBezTo>
                <a:cubicBezTo>
                  <a:pt x="140786" y="30542"/>
                  <a:pt x="137925" y="30772"/>
                  <a:pt x="135731" y="29553"/>
                </a:cubicBezTo>
                <a:cubicBezTo>
                  <a:pt x="130728" y="26773"/>
                  <a:pt x="126564" y="22587"/>
                  <a:pt x="121444" y="20028"/>
                </a:cubicBezTo>
                <a:cubicBezTo>
                  <a:pt x="118269" y="18441"/>
                  <a:pt x="115001" y="17027"/>
                  <a:pt x="111919" y="15266"/>
                </a:cubicBezTo>
                <a:cubicBezTo>
                  <a:pt x="109434" y="13846"/>
                  <a:pt x="107335" y="11783"/>
                  <a:pt x="104775" y="10503"/>
                </a:cubicBezTo>
                <a:cubicBezTo>
                  <a:pt x="101360" y="8795"/>
                  <a:pt x="91156" y="6504"/>
                  <a:pt x="88106" y="5741"/>
                </a:cubicBezTo>
                <a:cubicBezTo>
                  <a:pt x="85725" y="4153"/>
                  <a:pt x="83818" y="1157"/>
                  <a:pt x="80962" y="978"/>
                </a:cubicBezTo>
                <a:cubicBezTo>
                  <a:pt x="53617" y="-732"/>
                  <a:pt x="56829" y="-1190"/>
                  <a:pt x="42862" y="8122"/>
                </a:cubicBezTo>
                <a:cubicBezTo>
                  <a:pt x="36879" y="26073"/>
                  <a:pt x="44948" y="3952"/>
                  <a:pt x="35719" y="22409"/>
                </a:cubicBezTo>
                <a:cubicBezTo>
                  <a:pt x="34596" y="24654"/>
                  <a:pt x="34460" y="27308"/>
                  <a:pt x="33337" y="29553"/>
                </a:cubicBezTo>
                <a:cubicBezTo>
                  <a:pt x="32057" y="32113"/>
                  <a:pt x="29855" y="34137"/>
                  <a:pt x="28575" y="36697"/>
                </a:cubicBezTo>
                <a:cubicBezTo>
                  <a:pt x="24701" y="44445"/>
                  <a:pt x="28257" y="44159"/>
                  <a:pt x="21431" y="50984"/>
                </a:cubicBezTo>
                <a:cubicBezTo>
                  <a:pt x="19407" y="53008"/>
                  <a:pt x="16668" y="54159"/>
                  <a:pt x="14287" y="55747"/>
                </a:cubicBezTo>
                <a:cubicBezTo>
                  <a:pt x="7990" y="80936"/>
                  <a:pt x="16538" y="51279"/>
                  <a:pt x="7144" y="72416"/>
                </a:cubicBezTo>
                <a:cubicBezTo>
                  <a:pt x="5105" y="77003"/>
                  <a:pt x="3969" y="81941"/>
                  <a:pt x="2381" y="86703"/>
                </a:cubicBezTo>
                <a:lnTo>
                  <a:pt x="0" y="93847"/>
                </a:lnTo>
                <a:cubicBezTo>
                  <a:pt x="794" y="100991"/>
                  <a:pt x="1199" y="108188"/>
                  <a:pt x="2381" y="115278"/>
                </a:cubicBezTo>
                <a:cubicBezTo>
                  <a:pt x="2794" y="117754"/>
                  <a:pt x="3370" y="120333"/>
                  <a:pt x="4762" y="122422"/>
                </a:cubicBezTo>
                <a:cubicBezTo>
                  <a:pt x="6630" y="125224"/>
                  <a:pt x="9750" y="126979"/>
                  <a:pt x="11906" y="129566"/>
                </a:cubicBezTo>
                <a:cubicBezTo>
                  <a:pt x="20191" y="139508"/>
                  <a:pt x="12086" y="135181"/>
                  <a:pt x="23812" y="139091"/>
                </a:cubicBezTo>
                <a:cubicBezTo>
                  <a:pt x="35005" y="150283"/>
                  <a:pt x="28151" y="144363"/>
                  <a:pt x="45244" y="155759"/>
                </a:cubicBezTo>
                <a:cubicBezTo>
                  <a:pt x="47625" y="157346"/>
                  <a:pt x="49672" y="159617"/>
                  <a:pt x="52387" y="160522"/>
                </a:cubicBezTo>
                <a:cubicBezTo>
                  <a:pt x="68603" y="165926"/>
                  <a:pt x="48658" y="159124"/>
                  <a:pt x="71437" y="167666"/>
                </a:cubicBezTo>
                <a:cubicBezTo>
                  <a:pt x="78266" y="170227"/>
                  <a:pt x="80605" y="170553"/>
                  <a:pt x="88106" y="172428"/>
                </a:cubicBezTo>
                <a:cubicBezTo>
                  <a:pt x="100436" y="180648"/>
                  <a:pt x="98861" y="181758"/>
                  <a:pt x="121444" y="174809"/>
                </a:cubicBezTo>
                <a:cubicBezTo>
                  <a:pt x="124179" y="173967"/>
                  <a:pt x="124008" y="169498"/>
                  <a:pt x="126206" y="167666"/>
                </a:cubicBezTo>
                <a:cubicBezTo>
                  <a:pt x="128933" y="165393"/>
                  <a:pt x="132556" y="164491"/>
                  <a:pt x="135731" y="162903"/>
                </a:cubicBezTo>
                <a:cubicBezTo>
                  <a:pt x="139700" y="163697"/>
                  <a:pt x="143847" y="163863"/>
                  <a:pt x="147637" y="165284"/>
                </a:cubicBezTo>
                <a:cubicBezTo>
                  <a:pt x="150317" y="166289"/>
                  <a:pt x="151941" y="169692"/>
                  <a:pt x="154781" y="170047"/>
                </a:cubicBezTo>
                <a:cubicBezTo>
                  <a:pt x="158797" y="170549"/>
                  <a:pt x="162718" y="168460"/>
                  <a:pt x="166687" y="167666"/>
                </a:cubicBezTo>
                <a:cubicBezTo>
                  <a:pt x="169068" y="166078"/>
                  <a:pt x="171807" y="164927"/>
                  <a:pt x="173831" y="162903"/>
                </a:cubicBezTo>
                <a:cubicBezTo>
                  <a:pt x="178448" y="158286"/>
                  <a:pt x="179038" y="154427"/>
                  <a:pt x="180975" y="148616"/>
                </a:cubicBezTo>
                <a:cubicBezTo>
                  <a:pt x="180181" y="144647"/>
                  <a:pt x="179576" y="140636"/>
                  <a:pt x="178594" y="136709"/>
                </a:cubicBezTo>
                <a:cubicBezTo>
                  <a:pt x="177985" y="134274"/>
                  <a:pt x="178594" y="142662"/>
                  <a:pt x="178594" y="143853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359604" y="2965006"/>
            <a:ext cx="357278" cy="401141"/>
          </a:xfrm>
          <a:custGeom>
            <a:avLst/>
            <a:gdLst>
              <a:gd name="connsiteX0" fmla="*/ 152400 w 208412"/>
              <a:gd name="connsiteY0" fmla="*/ 4762 h 207168"/>
              <a:gd name="connsiteX1" fmla="*/ 152400 w 208412"/>
              <a:gd name="connsiteY1" fmla="*/ 4762 h 207168"/>
              <a:gd name="connsiteX2" fmla="*/ 128587 w 208412"/>
              <a:gd name="connsiteY2" fmla="*/ 2381 h 207168"/>
              <a:gd name="connsiteX3" fmla="*/ 104775 w 208412"/>
              <a:gd name="connsiteY3" fmla="*/ 7143 h 207168"/>
              <a:gd name="connsiteX4" fmla="*/ 76200 w 208412"/>
              <a:gd name="connsiteY4" fmla="*/ 11906 h 207168"/>
              <a:gd name="connsiteX5" fmla="*/ 54769 w 208412"/>
              <a:gd name="connsiteY5" fmla="*/ 19050 h 207168"/>
              <a:gd name="connsiteX6" fmla="*/ 47625 w 208412"/>
              <a:gd name="connsiteY6" fmla="*/ 21431 h 207168"/>
              <a:gd name="connsiteX7" fmla="*/ 38100 w 208412"/>
              <a:gd name="connsiteY7" fmla="*/ 28575 h 207168"/>
              <a:gd name="connsiteX8" fmla="*/ 23812 w 208412"/>
              <a:gd name="connsiteY8" fmla="*/ 38100 h 207168"/>
              <a:gd name="connsiteX9" fmla="*/ 16669 w 208412"/>
              <a:gd name="connsiteY9" fmla="*/ 45243 h 207168"/>
              <a:gd name="connsiteX10" fmla="*/ 11906 w 208412"/>
              <a:gd name="connsiteY10" fmla="*/ 59531 h 207168"/>
              <a:gd name="connsiteX11" fmla="*/ 7144 w 208412"/>
              <a:gd name="connsiteY11" fmla="*/ 69056 h 207168"/>
              <a:gd name="connsiteX12" fmla="*/ 4762 w 208412"/>
              <a:gd name="connsiteY12" fmla="*/ 78581 h 207168"/>
              <a:gd name="connsiteX13" fmla="*/ 0 w 208412"/>
              <a:gd name="connsiteY13" fmla="*/ 92868 h 207168"/>
              <a:gd name="connsiteX14" fmla="*/ 2381 w 208412"/>
              <a:gd name="connsiteY14" fmla="*/ 121443 h 207168"/>
              <a:gd name="connsiteX15" fmla="*/ 14287 w 208412"/>
              <a:gd name="connsiteY15" fmla="*/ 142875 h 207168"/>
              <a:gd name="connsiteX16" fmla="*/ 28575 w 208412"/>
              <a:gd name="connsiteY16" fmla="*/ 164306 h 207168"/>
              <a:gd name="connsiteX17" fmla="*/ 38100 w 208412"/>
              <a:gd name="connsiteY17" fmla="*/ 178593 h 207168"/>
              <a:gd name="connsiteX18" fmla="*/ 52387 w 208412"/>
              <a:gd name="connsiteY18" fmla="*/ 192881 h 207168"/>
              <a:gd name="connsiteX19" fmla="*/ 76200 w 208412"/>
              <a:gd name="connsiteY19" fmla="*/ 202406 h 207168"/>
              <a:gd name="connsiteX20" fmla="*/ 83344 w 208412"/>
              <a:gd name="connsiteY20" fmla="*/ 204787 h 207168"/>
              <a:gd name="connsiteX21" fmla="*/ 90487 w 208412"/>
              <a:gd name="connsiteY21" fmla="*/ 207168 h 207168"/>
              <a:gd name="connsiteX22" fmla="*/ 128587 w 208412"/>
              <a:gd name="connsiteY22" fmla="*/ 204787 h 207168"/>
              <a:gd name="connsiteX23" fmla="*/ 142875 w 208412"/>
              <a:gd name="connsiteY23" fmla="*/ 197643 h 207168"/>
              <a:gd name="connsiteX24" fmla="*/ 157162 w 208412"/>
              <a:gd name="connsiteY24" fmla="*/ 183356 h 207168"/>
              <a:gd name="connsiteX25" fmla="*/ 164306 w 208412"/>
              <a:gd name="connsiteY25" fmla="*/ 178593 h 207168"/>
              <a:gd name="connsiteX26" fmla="*/ 173831 w 208412"/>
              <a:gd name="connsiteY26" fmla="*/ 164306 h 207168"/>
              <a:gd name="connsiteX27" fmla="*/ 178594 w 208412"/>
              <a:gd name="connsiteY27" fmla="*/ 157162 h 207168"/>
              <a:gd name="connsiteX28" fmla="*/ 180975 w 208412"/>
              <a:gd name="connsiteY28" fmla="*/ 150018 h 207168"/>
              <a:gd name="connsiteX29" fmla="*/ 192881 w 208412"/>
              <a:gd name="connsiteY29" fmla="*/ 130968 h 207168"/>
              <a:gd name="connsiteX30" fmla="*/ 197644 w 208412"/>
              <a:gd name="connsiteY30" fmla="*/ 114300 h 207168"/>
              <a:gd name="connsiteX31" fmla="*/ 200025 w 208412"/>
              <a:gd name="connsiteY31" fmla="*/ 107156 h 207168"/>
              <a:gd name="connsiteX32" fmla="*/ 202406 w 208412"/>
              <a:gd name="connsiteY32" fmla="*/ 97631 h 207168"/>
              <a:gd name="connsiteX33" fmla="*/ 204787 w 208412"/>
              <a:gd name="connsiteY33" fmla="*/ 90487 h 207168"/>
              <a:gd name="connsiteX34" fmla="*/ 207169 w 208412"/>
              <a:gd name="connsiteY34" fmla="*/ 78581 h 207168"/>
              <a:gd name="connsiteX35" fmla="*/ 200025 w 208412"/>
              <a:gd name="connsiteY35" fmla="*/ 11906 h 207168"/>
              <a:gd name="connsiteX36" fmla="*/ 178594 w 208412"/>
              <a:gd name="connsiteY36" fmla="*/ 2381 h 207168"/>
              <a:gd name="connsiteX37" fmla="*/ 171450 w 208412"/>
              <a:gd name="connsiteY37" fmla="*/ 0 h 207168"/>
              <a:gd name="connsiteX38" fmla="*/ 138112 w 208412"/>
              <a:gd name="connsiteY38" fmla="*/ 4762 h 207168"/>
              <a:gd name="connsiteX39" fmla="*/ 152400 w 208412"/>
              <a:gd name="connsiteY39" fmla="*/ 4762 h 20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8412" h="207168">
                <a:moveTo>
                  <a:pt x="152400" y="4762"/>
                </a:moveTo>
                <a:lnTo>
                  <a:pt x="152400" y="4762"/>
                </a:lnTo>
                <a:cubicBezTo>
                  <a:pt x="144462" y="3968"/>
                  <a:pt x="136554" y="1983"/>
                  <a:pt x="128587" y="2381"/>
                </a:cubicBezTo>
                <a:cubicBezTo>
                  <a:pt x="120503" y="2785"/>
                  <a:pt x="112759" y="5812"/>
                  <a:pt x="104775" y="7143"/>
                </a:cubicBezTo>
                <a:cubicBezTo>
                  <a:pt x="95250" y="8731"/>
                  <a:pt x="85361" y="8853"/>
                  <a:pt x="76200" y="11906"/>
                </a:cubicBezTo>
                <a:lnTo>
                  <a:pt x="54769" y="19050"/>
                </a:lnTo>
                <a:lnTo>
                  <a:pt x="47625" y="21431"/>
                </a:lnTo>
                <a:cubicBezTo>
                  <a:pt x="44450" y="23812"/>
                  <a:pt x="41351" y="26299"/>
                  <a:pt x="38100" y="28575"/>
                </a:cubicBezTo>
                <a:cubicBezTo>
                  <a:pt x="33411" y="31857"/>
                  <a:pt x="27859" y="34053"/>
                  <a:pt x="23812" y="38100"/>
                </a:cubicBezTo>
                <a:lnTo>
                  <a:pt x="16669" y="45243"/>
                </a:lnTo>
                <a:cubicBezTo>
                  <a:pt x="15081" y="50006"/>
                  <a:pt x="14151" y="55041"/>
                  <a:pt x="11906" y="59531"/>
                </a:cubicBezTo>
                <a:cubicBezTo>
                  <a:pt x="10319" y="62706"/>
                  <a:pt x="8390" y="65732"/>
                  <a:pt x="7144" y="69056"/>
                </a:cubicBezTo>
                <a:cubicBezTo>
                  <a:pt x="5995" y="72120"/>
                  <a:pt x="5702" y="75446"/>
                  <a:pt x="4762" y="78581"/>
                </a:cubicBezTo>
                <a:cubicBezTo>
                  <a:pt x="3319" y="83389"/>
                  <a:pt x="0" y="92868"/>
                  <a:pt x="0" y="92868"/>
                </a:cubicBezTo>
                <a:cubicBezTo>
                  <a:pt x="794" y="102393"/>
                  <a:pt x="1118" y="111969"/>
                  <a:pt x="2381" y="121443"/>
                </a:cubicBezTo>
                <a:cubicBezTo>
                  <a:pt x="3429" y="129302"/>
                  <a:pt x="10537" y="137250"/>
                  <a:pt x="14287" y="142875"/>
                </a:cubicBezTo>
                <a:lnTo>
                  <a:pt x="28575" y="164306"/>
                </a:lnTo>
                <a:cubicBezTo>
                  <a:pt x="28580" y="164314"/>
                  <a:pt x="38093" y="178586"/>
                  <a:pt x="38100" y="178593"/>
                </a:cubicBezTo>
                <a:cubicBezTo>
                  <a:pt x="42862" y="183356"/>
                  <a:pt x="46363" y="189869"/>
                  <a:pt x="52387" y="192881"/>
                </a:cubicBezTo>
                <a:cubicBezTo>
                  <a:pt x="66401" y="199887"/>
                  <a:pt x="58547" y="196522"/>
                  <a:pt x="76200" y="202406"/>
                </a:cubicBezTo>
                <a:lnTo>
                  <a:pt x="83344" y="204787"/>
                </a:lnTo>
                <a:lnTo>
                  <a:pt x="90487" y="207168"/>
                </a:lnTo>
                <a:cubicBezTo>
                  <a:pt x="103187" y="206374"/>
                  <a:pt x="115932" y="206119"/>
                  <a:pt x="128587" y="204787"/>
                </a:cubicBezTo>
                <a:cubicBezTo>
                  <a:pt x="133282" y="204293"/>
                  <a:pt x="139531" y="200615"/>
                  <a:pt x="142875" y="197643"/>
                </a:cubicBezTo>
                <a:cubicBezTo>
                  <a:pt x="147909" y="193169"/>
                  <a:pt x="151558" y="187092"/>
                  <a:pt x="157162" y="183356"/>
                </a:cubicBezTo>
                <a:lnTo>
                  <a:pt x="164306" y="178593"/>
                </a:lnTo>
                <a:lnTo>
                  <a:pt x="173831" y="164306"/>
                </a:lnTo>
                <a:lnTo>
                  <a:pt x="178594" y="157162"/>
                </a:lnTo>
                <a:cubicBezTo>
                  <a:pt x="179388" y="154781"/>
                  <a:pt x="179730" y="152197"/>
                  <a:pt x="180975" y="150018"/>
                </a:cubicBezTo>
                <a:cubicBezTo>
                  <a:pt x="192698" y="129502"/>
                  <a:pt x="184153" y="151333"/>
                  <a:pt x="192881" y="130968"/>
                </a:cubicBezTo>
                <a:cubicBezTo>
                  <a:pt x="195326" y="125262"/>
                  <a:pt x="195919" y="120337"/>
                  <a:pt x="197644" y="114300"/>
                </a:cubicBezTo>
                <a:cubicBezTo>
                  <a:pt x="198334" y="111886"/>
                  <a:pt x="199335" y="109570"/>
                  <a:pt x="200025" y="107156"/>
                </a:cubicBezTo>
                <a:cubicBezTo>
                  <a:pt x="200924" y="104009"/>
                  <a:pt x="201507" y="100778"/>
                  <a:pt x="202406" y="97631"/>
                </a:cubicBezTo>
                <a:cubicBezTo>
                  <a:pt x="203096" y="95217"/>
                  <a:pt x="204178" y="92922"/>
                  <a:pt x="204787" y="90487"/>
                </a:cubicBezTo>
                <a:cubicBezTo>
                  <a:pt x="205769" y="86561"/>
                  <a:pt x="206375" y="82550"/>
                  <a:pt x="207169" y="78581"/>
                </a:cubicBezTo>
                <a:cubicBezTo>
                  <a:pt x="207145" y="78001"/>
                  <a:pt x="212847" y="27293"/>
                  <a:pt x="200025" y="11906"/>
                </a:cubicBezTo>
                <a:cubicBezTo>
                  <a:pt x="195670" y="6680"/>
                  <a:pt x="183378" y="3976"/>
                  <a:pt x="178594" y="2381"/>
                </a:cubicBezTo>
                <a:lnTo>
                  <a:pt x="171450" y="0"/>
                </a:lnTo>
                <a:cubicBezTo>
                  <a:pt x="164759" y="608"/>
                  <a:pt x="147274" y="181"/>
                  <a:pt x="138112" y="4762"/>
                </a:cubicBezTo>
                <a:cubicBezTo>
                  <a:pt x="137108" y="5264"/>
                  <a:pt x="150019" y="4762"/>
                  <a:pt x="152400" y="4762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630636" y="3817850"/>
            <a:ext cx="137986" cy="161538"/>
          </a:xfrm>
          <a:custGeom>
            <a:avLst/>
            <a:gdLst>
              <a:gd name="connsiteX0" fmla="*/ 58665 w 80492"/>
              <a:gd name="connsiteY0" fmla="*/ 7226 h 83426"/>
              <a:gd name="connsiteX1" fmla="*/ 58665 w 80492"/>
              <a:gd name="connsiteY1" fmla="*/ 7226 h 83426"/>
              <a:gd name="connsiteX2" fmla="*/ 39615 w 80492"/>
              <a:gd name="connsiteY2" fmla="*/ 82 h 83426"/>
              <a:gd name="connsiteX3" fmla="*/ 18184 w 80492"/>
              <a:gd name="connsiteY3" fmla="*/ 7226 h 83426"/>
              <a:gd name="connsiteX4" fmla="*/ 3896 w 80492"/>
              <a:gd name="connsiteY4" fmla="*/ 21513 h 83426"/>
              <a:gd name="connsiteX5" fmla="*/ 3896 w 80492"/>
              <a:gd name="connsiteY5" fmla="*/ 73901 h 83426"/>
              <a:gd name="connsiteX6" fmla="*/ 8659 w 80492"/>
              <a:gd name="connsiteY6" fmla="*/ 81044 h 83426"/>
              <a:gd name="connsiteX7" fmla="*/ 15802 w 80492"/>
              <a:gd name="connsiteY7" fmla="*/ 83426 h 83426"/>
              <a:gd name="connsiteX8" fmla="*/ 39615 w 80492"/>
              <a:gd name="connsiteY8" fmla="*/ 78663 h 83426"/>
              <a:gd name="connsiteX9" fmla="*/ 56284 w 80492"/>
              <a:gd name="connsiteY9" fmla="*/ 71519 h 83426"/>
              <a:gd name="connsiteX10" fmla="*/ 70571 w 80492"/>
              <a:gd name="connsiteY10" fmla="*/ 61994 h 83426"/>
              <a:gd name="connsiteX11" fmla="*/ 77715 w 80492"/>
              <a:gd name="connsiteY11" fmla="*/ 47707 h 83426"/>
              <a:gd name="connsiteX12" fmla="*/ 77715 w 80492"/>
              <a:gd name="connsiteY12" fmla="*/ 26276 h 83426"/>
              <a:gd name="connsiteX13" fmla="*/ 72952 w 80492"/>
              <a:gd name="connsiteY13" fmla="*/ 19132 h 83426"/>
              <a:gd name="connsiteX14" fmla="*/ 58665 w 80492"/>
              <a:gd name="connsiteY14" fmla="*/ 7226 h 8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492" h="83426">
                <a:moveTo>
                  <a:pt x="58665" y="7226"/>
                </a:moveTo>
                <a:lnTo>
                  <a:pt x="58665" y="7226"/>
                </a:lnTo>
                <a:cubicBezTo>
                  <a:pt x="52315" y="4845"/>
                  <a:pt x="46318" y="1113"/>
                  <a:pt x="39615" y="82"/>
                </a:cubicBezTo>
                <a:cubicBezTo>
                  <a:pt x="34649" y="-682"/>
                  <a:pt x="22189" y="4022"/>
                  <a:pt x="18184" y="7226"/>
                </a:cubicBezTo>
                <a:cubicBezTo>
                  <a:pt x="12925" y="11433"/>
                  <a:pt x="3896" y="21513"/>
                  <a:pt x="3896" y="21513"/>
                </a:cubicBezTo>
                <a:cubicBezTo>
                  <a:pt x="-1369" y="42576"/>
                  <a:pt x="-1230" y="38024"/>
                  <a:pt x="3896" y="73901"/>
                </a:cubicBezTo>
                <a:cubicBezTo>
                  <a:pt x="4301" y="76734"/>
                  <a:pt x="6424" y="79256"/>
                  <a:pt x="8659" y="81044"/>
                </a:cubicBezTo>
                <a:cubicBezTo>
                  <a:pt x="10619" y="82612"/>
                  <a:pt x="13421" y="82632"/>
                  <a:pt x="15802" y="83426"/>
                </a:cubicBezTo>
                <a:cubicBezTo>
                  <a:pt x="21942" y="82549"/>
                  <a:pt x="32966" y="81987"/>
                  <a:pt x="39615" y="78663"/>
                </a:cubicBezTo>
                <a:cubicBezTo>
                  <a:pt x="56063" y="70440"/>
                  <a:pt x="36457" y="76477"/>
                  <a:pt x="56284" y="71519"/>
                </a:cubicBezTo>
                <a:cubicBezTo>
                  <a:pt x="61046" y="68344"/>
                  <a:pt x="68761" y="67424"/>
                  <a:pt x="70571" y="61994"/>
                </a:cubicBezTo>
                <a:cubicBezTo>
                  <a:pt x="73857" y="52136"/>
                  <a:pt x="71560" y="56939"/>
                  <a:pt x="77715" y="47707"/>
                </a:cubicBezTo>
                <a:cubicBezTo>
                  <a:pt x="80896" y="38162"/>
                  <a:pt x="81906" y="38847"/>
                  <a:pt x="77715" y="26276"/>
                </a:cubicBezTo>
                <a:cubicBezTo>
                  <a:pt x="76810" y="23561"/>
                  <a:pt x="74784" y="21331"/>
                  <a:pt x="72952" y="19132"/>
                </a:cubicBezTo>
                <a:cubicBezTo>
                  <a:pt x="70796" y="16545"/>
                  <a:pt x="61046" y="9210"/>
                  <a:pt x="58665" y="7226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Freeform 2047"/>
          <p:cNvSpPr/>
          <p:nvPr/>
        </p:nvSpPr>
        <p:spPr>
          <a:xfrm>
            <a:off x="4935312" y="2162721"/>
            <a:ext cx="1988045" cy="2120983"/>
          </a:xfrm>
          <a:custGeom>
            <a:avLst/>
            <a:gdLst>
              <a:gd name="connsiteX0" fmla="*/ 192881 w 966787"/>
              <a:gd name="connsiteY0" fmla="*/ 1042988 h 1042988"/>
              <a:gd name="connsiteX1" fmla="*/ 440531 w 966787"/>
              <a:gd name="connsiteY1" fmla="*/ 1016794 h 1042988"/>
              <a:gd name="connsiteX2" fmla="*/ 571500 w 966787"/>
              <a:gd name="connsiteY2" fmla="*/ 981075 h 1042988"/>
              <a:gd name="connsiteX3" fmla="*/ 740569 w 966787"/>
              <a:gd name="connsiteY3" fmla="*/ 923925 h 1042988"/>
              <a:gd name="connsiteX4" fmla="*/ 807244 w 966787"/>
              <a:gd name="connsiteY4" fmla="*/ 842963 h 1042988"/>
              <a:gd name="connsiteX5" fmla="*/ 869156 w 966787"/>
              <a:gd name="connsiteY5" fmla="*/ 754856 h 1042988"/>
              <a:gd name="connsiteX6" fmla="*/ 926306 w 966787"/>
              <a:gd name="connsiteY6" fmla="*/ 535781 h 1042988"/>
              <a:gd name="connsiteX7" fmla="*/ 954881 w 966787"/>
              <a:gd name="connsiteY7" fmla="*/ 431006 h 1042988"/>
              <a:gd name="connsiteX8" fmla="*/ 966787 w 966787"/>
              <a:gd name="connsiteY8" fmla="*/ 333375 h 1042988"/>
              <a:gd name="connsiteX9" fmla="*/ 923925 w 966787"/>
              <a:gd name="connsiteY9" fmla="*/ 200025 h 1042988"/>
              <a:gd name="connsiteX10" fmla="*/ 914400 w 966787"/>
              <a:gd name="connsiteY10" fmla="*/ 169069 h 1042988"/>
              <a:gd name="connsiteX11" fmla="*/ 792956 w 966787"/>
              <a:gd name="connsiteY11" fmla="*/ 92869 h 1042988"/>
              <a:gd name="connsiteX12" fmla="*/ 623887 w 966787"/>
              <a:gd name="connsiteY12" fmla="*/ 40481 h 1042988"/>
              <a:gd name="connsiteX13" fmla="*/ 509587 w 966787"/>
              <a:gd name="connsiteY13" fmla="*/ 9525 h 1042988"/>
              <a:gd name="connsiteX14" fmla="*/ 388144 w 966787"/>
              <a:gd name="connsiteY14" fmla="*/ 9525 h 1042988"/>
              <a:gd name="connsiteX15" fmla="*/ 266700 w 966787"/>
              <a:gd name="connsiteY15" fmla="*/ 0 h 1042988"/>
              <a:gd name="connsiteX16" fmla="*/ 152400 w 966787"/>
              <a:gd name="connsiteY16" fmla="*/ 4763 h 1042988"/>
              <a:gd name="connsiteX17" fmla="*/ 80962 w 966787"/>
              <a:gd name="connsiteY17" fmla="*/ 54769 h 1042988"/>
              <a:gd name="connsiteX18" fmla="*/ 57150 w 966787"/>
              <a:gd name="connsiteY18" fmla="*/ 145256 h 1042988"/>
              <a:gd name="connsiteX19" fmla="*/ 26194 w 966787"/>
              <a:gd name="connsiteY19" fmla="*/ 242888 h 1042988"/>
              <a:gd name="connsiteX20" fmla="*/ 7144 w 966787"/>
              <a:gd name="connsiteY20" fmla="*/ 354806 h 1042988"/>
              <a:gd name="connsiteX21" fmla="*/ 0 w 966787"/>
              <a:gd name="connsiteY21" fmla="*/ 407194 h 1042988"/>
              <a:gd name="connsiteX22" fmla="*/ 0 w 966787"/>
              <a:gd name="connsiteY22" fmla="*/ 428625 h 1042988"/>
              <a:gd name="connsiteX23" fmla="*/ 171450 w 966787"/>
              <a:gd name="connsiteY23" fmla="*/ 490538 h 1042988"/>
              <a:gd name="connsiteX24" fmla="*/ 192881 w 966787"/>
              <a:gd name="connsiteY24" fmla="*/ 557213 h 1042988"/>
              <a:gd name="connsiteX25" fmla="*/ 195262 w 966787"/>
              <a:gd name="connsiteY25" fmla="*/ 661988 h 1042988"/>
              <a:gd name="connsiteX26" fmla="*/ 192881 w 966787"/>
              <a:gd name="connsiteY26" fmla="*/ 757238 h 1042988"/>
              <a:gd name="connsiteX27" fmla="*/ 192881 w 966787"/>
              <a:gd name="connsiteY27" fmla="*/ 873919 h 1042988"/>
              <a:gd name="connsiteX28" fmla="*/ 185737 w 966787"/>
              <a:gd name="connsiteY28" fmla="*/ 945356 h 1042988"/>
              <a:gd name="connsiteX29" fmla="*/ 192881 w 966787"/>
              <a:gd name="connsiteY29" fmla="*/ 1042988 h 1042988"/>
              <a:gd name="connsiteX0" fmla="*/ 192881 w 966787"/>
              <a:gd name="connsiteY0" fmla="*/ 1042988 h 1042988"/>
              <a:gd name="connsiteX1" fmla="*/ 440531 w 966787"/>
              <a:gd name="connsiteY1" fmla="*/ 1016794 h 1042988"/>
              <a:gd name="connsiteX2" fmla="*/ 571500 w 966787"/>
              <a:gd name="connsiteY2" fmla="*/ 981075 h 1042988"/>
              <a:gd name="connsiteX3" fmla="*/ 740569 w 966787"/>
              <a:gd name="connsiteY3" fmla="*/ 923925 h 1042988"/>
              <a:gd name="connsiteX4" fmla="*/ 807244 w 966787"/>
              <a:gd name="connsiteY4" fmla="*/ 842963 h 1042988"/>
              <a:gd name="connsiteX5" fmla="*/ 869156 w 966787"/>
              <a:gd name="connsiteY5" fmla="*/ 754856 h 1042988"/>
              <a:gd name="connsiteX6" fmla="*/ 926306 w 966787"/>
              <a:gd name="connsiteY6" fmla="*/ 535781 h 1042988"/>
              <a:gd name="connsiteX7" fmla="*/ 954881 w 966787"/>
              <a:gd name="connsiteY7" fmla="*/ 431006 h 1042988"/>
              <a:gd name="connsiteX8" fmla="*/ 966787 w 966787"/>
              <a:gd name="connsiteY8" fmla="*/ 333375 h 1042988"/>
              <a:gd name="connsiteX9" fmla="*/ 923925 w 966787"/>
              <a:gd name="connsiteY9" fmla="*/ 200025 h 1042988"/>
              <a:gd name="connsiteX10" fmla="*/ 914400 w 966787"/>
              <a:gd name="connsiteY10" fmla="*/ 169069 h 1042988"/>
              <a:gd name="connsiteX11" fmla="*/ 912019 w 966787"/>
              <a:gd name="connsiteY11" fmla="*/ 69057 h 1042988"/>
              <a:gd name="connsiteX12" fmla="*/ 623887 w 966787"/>
              <a:gd name="connsiteY12" fmla="*/ 40481 h 1042988"/>
              <a:gd name="connsiteX13" fmla="*/ 509587 w 966787"/>
              <a:gd name="connsiteY13" fmla="*/ 9525 h 1042988"/>
              <a:gd name="connsiteX14" fmla="*/ 388144 w 966787"/>
              <a:gd name="connsiteY14" fmla="*/ 9525 h 1042988"/>
              <a:gd name="connsiteX15" fmla="*/ 266700 w 966787"/>
              <a:gd name="connsiteY15" fmla="*/ 0 h 1042988"/>
              <a:gd name="connsiteX16" fmla="*/ 152400 w 966787"/>
              <a:gd name="connsiteY16" fmla="*/ 4763 h 1042988"/>
              <a:gd name="connsiteX17" fmla="*/ 80962 w 966787"/>
              <a:gd name="connsiteY17" fmla="*/ 54769 h 1042988"/>
              <a:gd name="connsiteX18" fmla="*/ 57150 w 966787"/>
              <a:gd name="connsiteY18" fmla="*/ 145256 h 1042988"/>
              <a:gd name="connsiteX19" fmla="*/ 26194 w 966787"/>
              <a:gd name="connsiteY19" fmla="*/ 242888 h 1042988"/>
              <a:gd name="connsiteX20" fmla="*/ 7144 w 966787"/>
              <a:gd name="connsiteY20" fmla="*/ 354806 h 1042988"/>
              <a:gd name="connsiteX21" fmla="*/ 0 w 966787"/>
              <a:gd name="connsiteY21" fmla="*/ 407194 h 1042988"/>
              <a:gd name="connsiteX22" fmla="*/ 0 w 966787"/>
              <a:gd name="connsiteY22" fmla="*/ 428625 h 1042988"/>
              <a:gd name="connsiteX23" fmla="*/ 171450 w 966787"/>
              <a:gd name="connsiteY23" fmla="*/ 490538 h 1042988"/>
              <a:gd name="connsiteX24" fmla="*/ 192881 w 966787"/>
              <a:gd name="connsiteY24" fmla="*/ 557213 h 1042988"/>
              <a:gd name="connsiteX25" fmla="*/ 195262 w 966787"/>
              <a:gd name="connsiteY25" fmla="*/ 661988 h 1042988"/>
              <a:gd name="connsiteX26" fmla="*/ 192881 w 966787"/>
              <a:gd name="connsiteY26" fmla="*/ 757238 h 1042988"/>
              <a:gd name="connsiteX27" fmla="*/ 192881 w 966787"/>
              <a:gd name="connsiteY27" fmla="*/ 873919 h 1042988"/>
              <a:gd name="connsiteX28" fmla="*/ 185737 w 966787"/>
              <a:gd name="connsiteY28" fmla="*/ 945356 h 1042988"/>
              <a:gd name="connsiteX29" fmla="*/ 192881 w 966787"/>
              <a:gd name="connsiteY29" fmla="*/ 1042988 h 1042988"/>
              <a:gd name="connsiteX0" fmla="*/ 192881 w 1059676"/>
              <a:gd name="connsiteY0" fmla="*/ 1042988 h 1042988"/>
              <a:gd name="connsiteX1" fmla="*/ 440531 w 1059676"/>
              <a:gd name="connsiteY1" fmla="*/ 1016794 h 1042988"/>
              <a:gd name="connsiteX2" fmla="*/ 571500 w 1059676"/>
              <a:gd name="connsiteY2" fmla="*/ 981075 h 1042988"/>
              <a:gd name="connsiteX3" fmla="*/ 740569 w 1059676"/>
              <a:gd name="connsiteY3" fmla="*/ 923925 h 1042988"/>
              <a:gd name="connsiteX4" fmla="*/ 807244 w 1059676"/>
              <a:gd name="connsiteY4" fmla="*/ 842963 h 1042988"/>
              <a:gd name="connsiteX5" fmla="*/ 869156 w 1059676"/>
              <a:gd name="connsiteY5" fmla="*/ 754856 h 1042988"/>
              <a:gd name="connsiteX6" fmla="*/ 926306 w 1059676"/>
              <a:gd name="connsiteY6" fmla="*/ 535781 h 1042988"/>
              <a:gd name="connsiteX7" fmla="*/ 954881 w 1059676"/>
              <a:gd name="connsiteY7" fmla="*/ 431006 h 1042988"/>
              <a:gd name="connsiteX8" fmla="*/ 966787 w 1059676"/>
              <a:gd name="connsiteY8" fmla="*/ 333375 h 1042988"/>
              <a:gd name="connsiteX9" fmla="*/ 923925 w 1059676"/>
              <a:gd name="connsiteY9" fmla="*/ 200025 h 1042988"/>
              <a:gd name="connsiteX10" fmla="*/ 1059656 w 1059676"/>
              <a:gd name="connsiteY10" fmla="*/ 104775 h 1042988"/>
              <a:gd name="connsiteX11" fmla="*/ 912019 w 1059676"/>
              <a:gd name="connsiteY11" fmla="*/ 69057 h 1042988"/>
              <a:gd name="connsiteX12" fmla="*/ 623887 w 1059676"/>
              <a:gd name="connsiteY12" fmla="*/ 40481 h 1042988"/>
              <a:gd name="connsiteX13" fmla="*/ 509587 w 1059676"/>
              <a:gd name="connsiteY13" fmla="*/ 9525 h 1042988"/>
              <a:gd name="connsiteX14" fmla="*/ 388144 w 1059676"/>
              <a:gd name="connsiteY14" fmla="*/ 9525 h 1042988"/>
              <a:gd name="connsiteX15" fmla="*/ 266700 w 1059676"/>
              <a:gd name="connsiteY15" fmla="*/ 0 h 1042988"/>
              <a:gd name="connsiteX16" fmla="*/ 152400 w 1059676"/>
              <a:gd name="connsiteY16" fmla="*/ 4763 h 1042988"/>
              <a:gd name="connsiteX17" fmla="*/ 80962 w 1059676"/>
              <a:gd name="connsiteY17" fmla="*/ 54769 h 1042988"/>
              <a:gd name="connsiteX18" fmla="*/ 57150 w 1059676"/>
              <a:gd name="connsiteY18" fmla="*/ 145256 h 1042988"/>
              <a:gd name="connsiteX19" fmla="*/ 26194 w 1059676"/>
              <a:gd name="connsiteY19" fmla="*/ 242888 h 1042988"/>
              <a:gd name="connsiteX20" fmla="*/ 7144 w 1059676"/>
              <a:gd name="connsiteY20" fmla="*/ 354806 h 1042988"/>
              <a:gd name="connsiteX21" fmla="*/ 0 w 1059676"/>
              <a:gd name="connsiteY21" fmla="*/ 407194 h 1042988"/>
              <a:gd name="connsiteX22" fmla="*/ 0 w 1059676"/>
              <a:gd name="connsiteY22" fmla="*/ 428625 h 1042988"/>
              <a:gd name="connsiteX23" fmla="*/ 171450 w 1059676"/>
              <a:gd name="connsiteY23" fmla="*/ 490538 h 1042988"/>
              <a:gd name="connsiteX24" fmla="*/ 192881 w 1059676"/>
              <a:gd name="connsiteY24" fmla="*/ 557213 h 1042988"/>
              <a:gd name="connsiteX25" fmla="*/ 195262 w 1059676"/>
              <a:gd name="connsiteY25" fmla="*/ 661988 h 1042988"/>
              <a:gd name="connsiteX26" fmla="*/ 192881 w 1059676"/>
              <a:gd name="connsiteY26" fmla="*/ 757238 h 1042988"/>
              <a:gd name="connsiteX27" fmla="*/ 192881 w 1059676"/>
              <a:gd name="connsiteY27" fmla="*/ 873919 h 1042988"/>
              <a:gd name="connsiteX28" fmla="*/ 185737 w 1059676"/>
              <a:gd name="connsiteY28" fmla="*/ 945356 h 1042988"/>
              <a:gd name="connsiteX29" fmla="*/ 192881 w 1059676"/>
              <a:gd name="connsiteY29" fmla="*/ 1042988 h 1042988"/>
              <a:gd name="connsiteX0" fmla="*/ 192881 w 1090612"/>
              <a:gd name="connsiteY0" fmla="*/ 1042988 h 1042988"/>
              <a:gd name="connsiteX1" fmla="*/ 440531 w 1090612"/>
              <a:gd name="connsiteY1" fmla="*/ 1016794 h 1042988"/>
              <a:gd name="connsiteX2" fmla="*/ 571500 w 1090612"/>
              <a:gd name="connsiteY2" fmla="*/ 981075 h 1042988"/>
              <a:gd name="connsiteX3" fmla="*/ 740569 w 1090612"/>
              <a:gd name="connsiteY3" fmla="*/ 923925 h 1042988"/>
              <a:gd name="connsiteX4" fmla="*/ 807244 w 1090612"/>
              <a:gd name="connsiteY4" fmla="*/ 842963 h 1042988"/>
              <a:gd name="connsiteX5" fmla="*/ 869156 w 1090612"/>
              <a:gd name="connsiteY5" fmla="*/ 754856 h 1042988"/>
              <a:gd name="connsiteX6" fmla="*/ 926306 w 1090612"/>
              <a:gd name="connsiteY6" fmla="*/ 535781 h 1042988"/>
              <a:gd name="connsiteX7" fmla="*/ 954881 w 1090612"/>
              <a:gd name="connsiteY7" fmla="*/ 431006 h 1042988"/>
              <a:gd name="connsiteX8" fmla="*/ 966787 w 1090612"/>
              <a:gd name="connsiteY8" fmla="*/ 333375 h 1042988"/>
              <a:gd name="connsiteX9" fmla="*/ 1090612 w 1090612"/>
              <a:gd name="connsiteY9" fmla="*/ 164307 h 1042988"/>
              <a:gd name="connsiteX10" fmla="*/ 1059656 w 1090612"/>
              <a:gd name="connsiteY10" fmla="*/ 104775 h 1042988"/>
              <a:gd name="connsiteX11" fmla="*/ 912019 w 1090612"/>
              <a:gd name="connsiteY11" fmla="*/ 69057 h 1042988"/>
              <a:gd name="connsiteX12" fmla="*/ 623887 w 1090612"/>
              <a:gd name="connsiteY12" fmla="*/ 40481 h 1042988"/>
              <a:gd name="connsiteX13" fmla="*/ 509587 w 1090612"/>
              <a:gd name="connsiteY13" fmla="*/ 9525 h 1042988"/>
              <a:gd name="connsiteX14" fmla="*/ 388144 w 1090612"/>
              <a:gd name="connsiteY14" fmla="*/ 9525 h 1042988"/>
              <a:gd name="connsiteX15" fmla="*/ 266700 w 1090612"/>
              <a:gd name="connsiteY15" fmla="*/ 0 h 1042988"/>
              <a:gd name="connsiteX16" fmla="*/ 152400 w 1090612"/>
              <a:gd name="connsiteY16" fmla="*/ 4763 h 1042988"/>
              <a:gd name="connsiteX17" fmla="*/ 80962 w 1090612"/>
              <a:gd name="connsiteY17" fmla="*/ 54769 h 1042988"/>
              <a:gd name="connsiteX18" fmla="*/ 57150 w 1090612"/>
              <a:gd name="connsiteY18" fmla="*/ 145256 h 1042988"/>
              <a:gd name="connsiteX19" fmla="*/ 26194 w 1090612"/>
              <a:gd name="connsiteY19" fmla="*/ 242888 h 1042988"/>
              <a:gd name="connsiteX20" fmla="*/ 7144 w 1090612"/>
              <a:gd name="connsiteY20" fmla="*/ 354806 h 1042988"/>
              <a:gd name="connsiteX21" fmla="*/ 0 w 1090612"/>
              <a:gd name="connsiteY21" fmla="*/ 407194 h 1042988"/>
              <a:gd name="connsiteX22" fmla="*/ 0 w 1090612"/>
              <a:gd name="connsiteY22" fmla="*/ 428625 h 1042988"/>
              <a:gd name="connsiteX23" fmla="*/ 171450 w 1090612"/>
              <a:gd name="connsiteY23" fmla="*/ 490538 h 1042988"/>
              <a:gd name="connsiteX24" fmla="*/ 192881 w 1090612"/>
              <a:gd name="connsiteY24" fmla="*/ 557213 h 1042988"/>
              <a:gd name="connsiteX25" fmla="*/ 195262 w 1090612"/>
              <a:gd name="connsiteY25" fmla="*/ 661988 h 1042988"/>
              <a:gd name="connsiteX26" fmla="*/ 192881 w 1090612"/>
              <a:gd name="connsiteY26" fmla="*/ 757238 h 1042988"/>
              <a:gd name="connsiteX27" fmla="*/ 192881 w 1090612"/>
              <a:gd name="connsiteY27" fmla="*/ 873919 h 1042988"/>
              <a:gd name="connsiteX28" fmla="*/ 185737 w 1090612"/>
              <a:gd name="connsiteY28" fmla="*/ 945356 h 1042988"/>
              <a:gd name="connsiteX29" fmla="*/ 192881 w 1090612"/>
              <a:gd name="connsiteY29" fmla="*/ 1042988 h 1042988"/>
              <a:gd name="connsiteX0" fmla="*/ 192881 w 1090612"/>
              <a:gd name="connsiteY0" fmla="*/ 1042988 h 1042988"/>
              <a:gd name="connsiteX1" fmla="*/ 440531 w 1090612"/>
              <a:gd name="connsiteY1" fmla="*/ 1016794 h 1042988"/>
              <a:gd name="connsiteX2" fmla="*/ 571500 w 1090612"/>
              <a:gd name="connsiteY2" fmla="*/ 981075 h 1042988"/>
              <a:gd name="connsiteX3" fmla="*/ 740569 w 1090612"/>
              <a:gd name="connsiteY3" fmla="*/ 923925 h 1042988"/>
              <a:gd name="connsiteX4" fmla="*/ 807244 w 1090612"/>
              <a:gd name="connsiteY4" fmla="*/ 842963 h 1042988"/>
              <a:gd name="connsiteX5" fmla="*/ 869156 w 1090612"/>
              <a:gd name="connsiteY5" fmla="*/ 754856 h 1042988"/>
              <a:gd name="connsiteX6" fmla="*/ 926306 w 1090612"/>
              <a:gd name="connsiteY6" fmla="*/ 535781 h 1042988"/>
              <a:gd name="connsiteX7" fmla="*/ 954881 w 1090612"/>
              <a:gd name="connsiteY7" fmla="*/ 431006 h 1042988"/>
              <a:gd name="connsiteX8" fmla="*/ 1088231 w 1090612"/>
              <a:gd name="connsiteY8" fmla="*/ 323850 h 1042988"/>
              <a:gd name="connsiteX9" fmla="*/ 1090612 w 1090612"/>
              <a:gd name="connsiteY9" fmla="*/ 164307 h 1042988"/>
              <a:gd name="connsiteX10" fmla="*/ 1059656 w 1090612"/>
              <a:gd name="connsiteY10" fmla="*/ 104775 h 1042988"/>
              <a:gd name="connsiteX11" fmla="*/ 912019 w 1090612"/>
              <a:gd name="connsiteY11" fmla="*/ 69057 h 1042988"/>
              <a:gd name="connsiteX12" fmla="*/ 623887 w 1090612"/>
              <a:gd name="connsiteY12" fmla="*/ 40481 h 1042988"/>
              <a:gd name="connsiteX13" fmla="*/ 509587 w 1090612"/>
              <a:gd name="connsiteY13" fmla="*/ 9525 h 1042988"/>
              <a:gd name="connsiteX14" fmla="*/ 388144 w 1090612"/>
              <a:gd name="connsiteY14" fmla="*/ 9525 h 1042988"/>
              <a:gd name="connsiteX15" fmla="*/ 266700 w 1090612"/>
              <a:gd name="connsiteY15" fmla="*/ 0 h 1042988"/>
              <a:gd name="connsiteX16" fmla="*/ 152400 w 1090612"/>
              <a:gd name="connsiteY16" fmla="*/ 4763 h 1042988"/>
              <a:gd name="connsiteX17" fmla="*/ 80962 w 1090612"/>
              <a:gd name="connsiteY17" fmla="*/ 54769 h 1042988"/>
              <a:gd name="connsiteX18" fmla="*/ 57150 w 1090612"/>
              <a:gd name="connsiteY18" fmla="*/ 145256 h 1042988"/>
              <a:gd name="connsiteX19" fmla="*/ 26194 w 1090612"/>
              <a:gd name="connsiteY19" fmla="*/ 242888 h 1042988"/>
              <a:gd name="connsiteX20" fmla="*/ 7144 w 1090612"/>
              <a:gd name="connsiteY20" fmla="*/ 354806 h 1042988"/>
              <a:gd name="connsiteX21" fmla="*/ 0 w 1090612"/>
              <a:gd name="connsiteY21" fmla="*/ 407194 h 1042988"/>
              <a:gd name="connsiteX22" fmla="*/ 0 w 1090612"/>
              <a:gd name="connsiteY22" fmla="*/ 428625 h 1042988"/>
              <a:gd name="connsiteX23" fmla="*/ 171450 w 1090612"/>
              <a:gd name="connsiteY23" fmla="*/ 490538 h 1042988"/>
              <a:gd name="connsiteX24" fmla="*/ 192881 w 1090612"/>
              <a:gd name="connsiteY24" fmla="*/ 557213 h 1042988"/>
              <a:gd name="connsiteX25" fmla="*/ 195262 w 1090612"/>
              <a:gd name="connsiteY25" fmla="*/ 661988 h 1042988"/>
              <a:gd name="connsiteX26" fmla="*/ 192881 w 1090612"/>
              <a:gd name="connsiteY26" fmla="*/ 757238 h 1042988"/>
              <a:gd name="connsiteX27" fmla="*/ 192881 w 1090612"/>
              <a:gd name="connsiteY27" fmla="*/ 873919 h 1042988"/>
              <a:gd name="connsiteX28" fmla="*/ 185737 w 1090612"/>
              <a:gd name="connsiteY28" fmla="*/ 945356 h 1042988"/>
              <a:gd name="connsiteX29" fmla="*/ 192881 w 1090612"/>
              <a:gd name="connsiteY29" fmla="*/ 1042988 h 1042988"/>
              <a:gd name="connsiteX0" fmla="*/ 192881 w 1090612"/>
              <a:gd name="connsiteY0" fmla="*/ 1042988 h 1042988"/>
              <a:gd name="connsiteX1" fmla="*/ 440531 w 1090612"/>
              <a:gd name="connsiteY1" fmla="*/ 1016794 h 1042988"/>
              <a:gd name="connsiteX2" fmla="*/ 571500 w 1090612"/>
              <a:gd name="connsiteY2" fmla="*/ 981075 h 1042988"/>
              <a:gd name="connsiteX3" fmla="*/ 740569 w 1090612"/>
              <a:gd name="connsiteY3" fmla="*/ 923925 h 1042988"/>
              <a:gd name="connsiteX4" fmla="*/ 807244 w 1090612"/>
              <a:gd name="connsiteY4" fmla="*/ 842963 h 1042988"/>
              <a:gd name="connsiteX5" fmla="*/ 869156 w 1090612"/>
              <a:gd name="connsiteY5" fmla="*/ 754856 h 1042988"/>
              <a:gd name="connsiteX6" fmla="*/ 926306 w 1090612"/>
              <a:gd name="connsiteY6" fmla="*/ 535781 h 1042988"/>
              <a:gd name="connsiteX7" fmla="*/ 1062038 w 1090612"/>
              <a:gd name="connsiteY7" fmla="*/ 459581 h 1042988"/>
              <a:gd name="connsiteX8" fmla="*/ 1088231 w 1090612"/>
              <a:gd name="connsiteY8" fmla="*/ 323850 h 1042988"/>
              <a:gd name="connsiteX9" fmla="*/ 1090612 w 1090612"/>
              <a:gd name="connsiteY9" fmla="*/ 164307 h 1042988"/>
              <a:gd name="connsiteX10" fmla="*/ 1059656 w 1090612"/>
              <a:gd name="connsiteY10" fmla="*/ 104775 h 1042988"/>
              <a:gd name="connsiteX11" fmla="*/ 912019 w 1090612"/>
              <a:gd name="connsiteY11" fmla="*/ 69057 h 1042988"/>
              <a:gd name="connsiteX12" fmla="*/ 623887 w 1090612"/>
              <a:gd name="connsiteY12" fmla="*/ 40481 h 1042988"/>
              <a:gd name="connsiteX13" fmla="*/ 509587 w 1090612"/>
              <a:gd name="connsiteY13" fmla="*/ 9525 h 1042988"/>
              <a:gd name="connsiteX14" fmla="*/ 388144 w 1090612"/>
              <a:gd name="connsiteY14" fmla="*/ 9525 h 1042988"/>
              <a:gd name="connsiteX15" fmla="*/ 266700 w 1090612"/>
              <a:gd name="connsiteY15" fmla="*/ 0 h 1042988"/>
              <a:gd name="connsiteX16" fmla="*/ 152400 w 1090612"/>
              <a:gd name="connsiteY16" fmla="*/ 4763 h 1042988"/>
              <a:gd name="connsiteX17" fmla="*/ 80962 w 1090612"/>
              <a:gd name="connsiteY17" fmla="*/ 54769 h 1042988"/>
              <a:gd name="connsiteX18" fmla="*/ 57150 w 1090612"/>
              <a:gd name="connsiteY18" fmla="*/ 145256 h 1042988"/>
              <a:gd name="connsiteX19" fmla="*/ 26194 w 1090612"/>
              <a:gd name="connsiteY19" fmla="*/ 242888 h 1042988"/>
              <a:gd name="connsiteX20" fmla="*/ 7144 w 1090612"/>
              <a:gd name="connsiteY20" fmla="*/ 354806 h 1042988"/>
              <a:gd name="connsiteX21" fmla="*/ 0 w 1090612"/>
              <a:gd name="connsiteY21" fmla="*/ 407194 h 1042988"/>
              <a:gd name="connsiteX22" fmla="*/ 0 w 1090612"/>
              <a:gd name="connsiteY22" fmla="*/ 428625 h 1042988"/>
              <a:gd name="connsiteX23" fmla="*/ 171450 w 1090612"/>
              <a:gd name="connsiteY23" fmla="*/ 490538 h 1042988"/>
              <a:gd name="connsiteX24" fmla="*/ 192881 w 1090612"/>
              <a:gd name="connsiteY24" fmla="*/ 557213 h 1042988"/>
              <a:gd name="connsiteX25" fmla="*/ 195262 w 1090612"/>
              <a:gd name="connsiteY25" fmla="*/ 661988 h 1042988"/>
              <a:gd name="connsiteX26" fmla="*/ 192881 w 1090612"/>
              <a:gd name="connsiteY26" fmla="*/ 757238 h 1042988"/>
              <a:gd name="connsiteX27" fmla="*/ 192881 w 1090612"/>
              <a:gd name="connsiteY27" fmla="*/ 873919 h 1042988"/>
              <a:gd name="connsiteX28" fmla="*/ 185737 w 1090612"/>
              <a:gd name="connsiteY28" fmla="*/ 945356 h 1042988"/>
              <a:gd name="connsiteX29" fmla="*/ 192881 w 1090612"/>
              <a:gd name="connsiteY29" fmla="*/ 1042988 h 1042988"/>
              <a:gd name="connsiteX0" fmla="*/ 192881 w 1090612"/>
              <a:gd name="connsiteY0" fmla="*/ 1042988 h 1042988"/>
              <a:gd name="connsiteX1" fmla="*/ 440531 w 1090612"/>
              <a:gd name="connsiteY1" fmla="*/ 1016794 h 1042988"/>
              <a:gd name="connsiteX2" fmla="*/ 571500 w 1090612"/>
              <a:gd name="connsiteY2" fmla="*/ 981075 h 1042988"/>
              <a:gd name="connsiteX3" fmla="*/ 740569 w 1090612"/>
              <a:gd name="connsiteY3" fmla="*/ 923925 h 1042988"/>
              <a:gd name="connsiteX4" fmla="*/ 807244 w 1090612"/>
              <a:gd name="connsiteY4" fmla="*/ 842963 h 1042988"/>
              <a:gd name="connsiteX5" fmla="*/ 869156 w 1090612"/>
              <a:gd name="connsiteY5" fmla="*/ 754856 h 1042988"/>
              <a:gd name="connsiteX6" fmla="*/ 997744 w 1090612"/>
              <a:gd name="connsiteY6" fmla="*/ 581025 h 1042988"/>
              <a:gd name="connsiteX7" fmla="*/ 1062038 w 1090612"/>
              <a:gd name="connsiteY7" fmla="*/ 459581 h 1042988"/>
              <a:gd name="connsiteX8" fmla="*/ 1088231 w 1090612"/>
              <a:gd name="connsiteY8" fmla="*/ 323850 h 1042988"/>
              <a:gd name="connsiteX9" fmla="*/ 1090612 w 1090612"/>
              <a:gd name="connsiteY9" fmla="*/ 164307 h 1042988"/>
              <a:gd name="connsiteX10" fmla="*/ 1059656 w 1090612"/>
              <a:gd name="connsiteY10" fmla="*/ 104775 h 1042988"/>
              <a:gd name="connsiteX11" fmla="*/ 912019 w 1090612"/>
              <a:gd name="connsiteY11" fmla="*/ 69057 h 1042988"/>
              <a:gd name="connsiteX12" fmla="*/ 623887 w 1090612"/>
              <a:gd name="connsiteY12" fmla="*/ 40481 h 1042988"/>
              <a:gd name="connsiteX13" fmla="*/ 509587 w 1090612"/>
              <a:gd name="connsiteY13" fmla="*/ 9525 h 1042988"/>
              <a:gd name="connsiteX14" fmla="*/ 388144 w 1090612"/>
              <a:gd name="connsiteY14" fmla="*/ 9525 h 1042988"/>
              <a:gd name="connsiteX15" fmla="*/ 266700 w 1090612"/>
              <a:gd name="connsiteY15" fmla="*/ 0 h 1042988"/>
              <a:gd name="connsiteX16" fmla="*/ 152400 w 1090612"/>
              <a:gd name="connsiteY16" fmla="*/ 4763 h 1042988"/>
              <a:gd name="connsiteX17" fmla="*/ 80962 w 1090612"/>
              <a:gd name="connsiteY17" fmla="*/ 54769 h 1042988"/>
              <a:gd name="connsiteX18" fmla="*/ 57150 w 1090612"/>
              <a:gd name="connsiteY18" fmla="*/ 145256 h 1042988"/>
              <a:gd name="connsiteX19" fmla="*/ 26194 w 1090612"/>
              <a:gd name="connsiteY19" fmla="*/ 242888 h 1042988"/>
              <a:gd name="connsiteX20" fmla="*/ 7144 w 1090612"/>
              <a:gd name="connsiteY20" fmla="*/ 354806 h 1042988"/>
              <a:gd name="connsiteX21" fmla="*/ 0 w 1090612"/>
              <a:gd name="connsiteY21" fmla="*/ 407194 h 1042988"/>
              <a:gd name="connsiteX22" fmla="*/ 0 w 1090612"/>
              <a:gd name="connsiteY22" fmla="*/ 428625 h 1042988"/>
              <a:gd name="connsiteX23" fmla="*/ 171450 w 1090612"/>
              <a:gd name="connsiteY23" fmla="*/ 490538 h 1042988"/>
              <a:gd name="connsiteX24" fmla="*/ 192881 w 1090612"/>
              <a:gd name="connsiteY24" fmla="*/ 557213 h 1042988"/>
              <a:gd name="connsiteX25" fmla="*/ 195262 w 1090612"/>
              <a:gd name="connsiteY25" fmla="*/ 661988 h 1042988"/>
              <a:gd name="connsiteX26" fmla="*/ 192881 w 1090612"/>
              <a:gd name="connsiteY26" fmla="*/ 757238 h 1042988"/>
              <a:gd name="connsiteX27" fmla="*/ 192881 w 1090612"/>
              <a:gd name="connsiteY27" fmla="*/ 873919 h 1042988"/>
              <a:gd name="connsiteX28" fmla="*/ 185737 w 1090612"/>
              <a:gd name="connsiteY28" fmla="*/ 945356 h 1042988"/>
              <a:gd name="connsiteX29" fmla="*/ 192881 w 1090612"/>
              <a:gd name="connsiteY29" fmla="*/ 1042988 h 1042988"/>
              <a:gd name="connsiteX0" fmla="*/ 192881 w 1090612"/>
              <a:gd name="connsiteY0" fmla="*/ 1042988 h 1042988"/>
              <a:gd name="connsiteX1" fmla="*/ 440531 w 1090612"/>
              <a:gd name="connsiteY1" fmla="*/ 1016794 h 1042988"/>
              <a:gd name="connsiteX2" fmla="*/ 571500 w 1090612"/>
              <a:gd name="connsiteY2" fmla="*/ 981075 h 1042988"/>
              <a:gd name="connsiteX3" fmla="*/ 723900 w 1090612"/>
              <a:gd name="connsiteY3" fmla="*/ 909638 h 1042988"/>
              <a:gd name="connsiteX4" fmla="*/ 807244 w 1090612"/>
              <a:gd name="connsiteY4" fmla="*/ 842963 h 1042988"/>
              <a:gd name="connsiteX5" fmla="*/ 869156 w 1090612"/>
              <a:gd name="connsiteY5" fmla="*/ 754856 h 1042988"/>
              <a:gd name="connsiteX6" fmla="*/ 997744 w 1090612"/>
              <a:gd name="connsiteY6" fmla="*/ 581025 h 1042988"/>
              <a:gd name="connsiteX7" fmla="*/ 1062038 w 1090612"/>
              <a:gd name="connsiteY7" fmla="*/ 459581 h 1042988"/>
              <a:gd name="connsiteX8" fmla="*/ 1088231 w 1090612"/>
              <a:gd name="connsiteY8" fmla="*/ 323850 h 1042988"/>
              <a:gd name="connsiteX9" fmla="*/ 1090612 w 1090612"/>
              <a:gd name="connsiteY9" fmla="*/ 164307 h 1042988"/>
              <a:gd name="connsiteX10" fmla="*/ 1059656 w 1090612"/>
              <a:gd name="connsiteY10" fmla="*/ 104775 h 1042988"/>
              <a:gd name="connsiteX11" fmla="*/ 912019 w 1090612"/>
              <a:gd name="connsiteY11" fmla="*/ 69057 h 1042988"/>
              <a:gd name="connsiteX12" fmla="*/ 623887 w 1090612"/>
              <a:gd name="connsiteY12" fmla="*/ 40481 h 1042988"/>
              <a:gd name="connsiteX13" fmla="*/ 509587 w 1090612"/>
              <a:gd name="connsiteY13" fmla="*/ 9525 h 1042988"/>
              <a:gd name="connsiteX14" fmla="*/ 388144 w 1090612"/>
              <a:gd name="connsiteY14" fmla="*/ 9525 h 1042988"/>
              <a:gd name="connsiteX15" fmla="*/ 266700 w 1090612"/>
              <a:gd name="connsiteY15" fmla="*/ 0 h 1042988"/>
              <a:gd name="connsiteX16" fmla="*/ 152400 w 1090612"/>
              <a:gd name="connsiteY16" fmla="*/ 4763 h 1042988"/>
              <a:gd name="connsiteX17" fmla="*/ 80962 w 1090612"/>
              <a:gd name="connsiteY17" fmla="*/ 54769 h 1042988"/>
              <a:gd name="connsiteX18" fmla="*/ 57150 w 1090612"/>
              <a:gd name="connsiteY18" fmla="*/ 145256 h 1042988"/>
              <a:gd name="connsiteX19" fmla="*/ 26194 w 1090612"/>
              <a:gd name="connsiteY19" fmla="*/ 242888 h 1042988"/>
              <a:gd name="connsiteX20" fmla="*/ 7144 w 1090612"/>
              <a:gd name="connsiteY20" fmla="*/ 354806 h 1042988"/>
              <a:gd name="connsiteX21" fmla="*/ 0 w 1090612"/>
              <a:gd name="connsiteY21" fmla="*/ 407194 h 1042988"/>
              <a:gd name="connsiteX22" fmla="*/ 0 w 1090612"/>
              <a:gd name="connsiteY22" fmla="*/ 428625 h 1042988"/>
              <a:gd name="connsiteX23" fmla="*/ 171450 w 1090612"/>
              <a:gd name="connsiteY23" fmla="*/ 490538 h 1042988"/>
              <a:gd name="connsiteX24" fmla="*/ 192881 w 1090612"/>
              <a:gd name="connsiteY24" fmla="*/ 557213 h 1042988"/>
              <a:gd name="connsiteX25" fmla="*/ 195262 w 1090612"/>
              <a:gd name="connsiteY25" fmla="*/ 661988 h 1042988"/>
              <a:gd name="connsiteX26" fmla="*/ 192881 w 1090612"/>
              <a:gd name="connsiteY26" fmla="*/ 757238 h 1042988"/>
              <a:gd name="connsiteX27" fmla="*/ 192881 w 1090612"/>
              <a:gd name="connsiteY27" fmla="*/ 873919 h 1042988"/>
              <a:gd name="connsiteX28" fmla="*/ 185737 w 1090612"/>
              <a:gd name="connsiteY28" fmla="*/ 945356 h 1042988"/>
              <a:gd name="connsiteX29" fmla="*/ 192881 w 1090612"/>
              <a:gd name="connsiteY29" fmla="*/ 1042988 h 1042988"/>
              <a:gd name="connsiteX0" fmla="*/ 192881 w 1090612"/>
              <a:gd name="connsiteY0" fmla="*/ 1042988 h 1095376"/>
              <a:gd name="connsiteX1" fmla="*/ 416719 w 1090612"/>
              <a:gd name="connsiteY1" fmla="*/ 1095376 h 1095376"/>
              <a:gd name="connsiteX2" fmla="*/ 571500 w 1090612"/>
              <a:gd name="connsiteY2" fmla="*/ 981075 h 1095376"/>
              <a:gd name="connsiteX3" fmla="*/ 723900 w 1090612"/>
              <a:gd name="connsiteY3" fmla="*/ 909638 h 1095376"/>
              <a:gd name="connsiteX4" fmla="*/ 807244 w 1090612"/>
              <a:gd name="connsiteY4" fmla="*/ 842963 h 1095376"/>
              <a:gd name="connsiteX5" fmla="*/ 869156 w 1090612"/>
              <a:gd name="connsiteY5" fmla="*/ 754856 h 1095376"/>
              <a:gd name="connsiteX6" fmla="*/ 997744 w 1090612"/>
              <a:gd name="connsiteY6" fmla="*/ 581025 h 1095376"/>
              <a:gd name="connsiteX7" fmla="*/ 1062038 w 1090612"/>
              <a:gd name="connsiteY7" fmla="*/ 459581 h 1095376"/>
              <a:gd name="connsiteX8" fmla="*/ 1088231 w 1090612"/>
              <a:gd name="connsiteY8" fmla="*/ 323850 h 1095376"/>
              <a:gd name="connsiteX9" fmla="*/ 1090612 w 1090612"/>
              <a:gd name="connsiteY9" fmla="*/ 164307 h 1095376"/>
              <a:gd name="connsiteX10" fmla="*/ 1059656 w 1090612"/>
              <a:gd name="connsiteY10" fmla="*/ 104775 h 1095376"/>
              <a:gd name="connsiteX11" fmla="*/ 912019 w 1090612"/>
              <a:gd name="connsiteY11" fmla="*/ 69057 h 1095376"/>
              <a:gd name="connsiteX12" fmla="*/ 623887 w 1090612"/>
              <a:gd name="connsiteY12" fmla="*/ 40481 h 1095376"/>
              <a:gd name="connsiteX13" fmla="*/ 509587 w 1090612"/>
              <a:gd name="connsiteY13" fmla="*/ 9525 h 1095376"/>
              <a:gd name="connsiteX14" fmla="*/ 388144 w 1090612"/>
              <a:gd name="connsiteY14" fmla="*/ 9525 h 1095376"/>
              <a:gd name="connsiteX15" fmla="*/ 266700 w 1090612"/>
              <a:gd name="connsiteY15" fmla="*/ 0 h 1095376"/>
              <a:gd name="connsiteX16" fmla="*/ 152400 w 1090612"/>
              <a:gd name="connsiteY16" fmla="*/ 4763 h 1095376"/>
              <a:gd name="connsiteX17" fmla="*/ 80962 w 1090612"/>
              <a:gd name="connsiteY17" fmla="*/ 54769 h 1095376"/>
              <a:gd name="connsiteX18" fmla="*/ 57150 w 1090612"/>
              <a:gd name="connsiteY18" fmla="*/ 145256 h 1095376"/>
              <a:gd name="connsiteX19" fmla="*/ 26194 w 1090612"/>
              <a:gd name="connsiteY19" fmla="*/ 242888 h 1095376"/>
              <a:gd name="connsiteX20" fmla="*/ 7144 w 1090612"/>
              <a:gd name="connsiteY20" fmla="*/ 354806 h 1095376"/>
              <a:gd name="connsiteX21" fmla="*/ 0 w 1090612"/>
              <a:gd name="connsiteY21" fmla="*/ 407194 h 1095376"/>
              <a:gd name="connsiteX22" fmla="*/ 0 w 1090612"/>
              <a:gd name="connsiteY22" fmla="*/ 428625 h 1095376"/>
              <a:gd name="connsiteX23" fmla="*/ 171450 w 1090612"/>
              <a:gd name="connsiteY23" fmla="*/ 490538 h 1095376"/>
              <a:gd name="connsiteX24" fmla="*/ 192881 w 1090612"/>
              <a:gd name="connsiteY24" fmla="*/ 557213 h 1095376"/>
              <a:gd name="connsiteX25" fmla="*/ 195262 w 1090612"/>
              <a:gd name="connsiteY25" fmla="*/ 661988 h 1095376"/>
              <a:gd name="connsiteX26" fmla="*/ 192881 w 1090612"/>
              <a:gd name="connsiteY26" fmla="*/ 757238 h 1095376"/>
              <a:gd name="connsiteX27" fmla="*/ 192881 w 1090612"/>
              <a:gd name="connsiteY27" fmla="*/ 873919 h 1095376"/>
              <a:gd name="connsiteX28" fmla="*/ 185737 w 1090612"/>
              <a:gd name="connsiteY28" fmla="*/ 945356 h 1095376"/>
              <a:gd name="connsiteX29" fmla="*/ 192881 w 1090612"/>
              <a:gd name="connsiteY29" fmla="*/ 1042988 h 1095376"/>
              <a:gd name="connsiteX0" fmla="*/ 192881 w 1090612"/>
              <a:gd name="connsiteY0" fmla="*/ 1042988 h 1095376"/>
              <a:gd name="connsiteX1" fmla="*/ 416719 w 1090612"/>
              <a:gd name="connsiteY1" fmla="*/ 1095376 h 1095376"/>
              <a:gd name="connsiteX2" fmla="*/ 571500 w 1090612"/>
              <a:gd name="connsiteY2" fmla="*/ 981075 h 1095376"/>
              <a:gd name="connsiteX3" fmla="*/ 723900 w 1090612"/>
              <a:gd name="connsiteY3" fmla="*/ 909638 h 1095376"/>
              <a:gd name="connsiteX4" fmla="*/ 807244 w 1090612"/>
              <a:gd name="connsiteY4" fmla="*/ 842963 h 1095376"/>
              <a:gd name="connsiteX5" fmla="*/ 869156 w 1090612"/>
              <a:gd name="connsiteY5" fmla="*/ 754856 h 1095376"/>
              <a:gd name="connsiteX6" fmla="*/ 997744 w 1090612"/>
              <a:gd name="connsiteY6" fmla="*/ 581025 h 1095376"/>
              <a:gd name="connsiteX7" fmla="*/ 1062038 w 1090612"/>
              <a:gd name="connsiteY7" fmla="*/ 459581 h 1095376"/>
              <a:gd name="connsiteX8" fmla="*/ 1088231 w 1090612"/>
              <a:gd name="connsiteY8" fmla="*/ 323850 h 1095376"/>
              <a:gd name="connsiteX9" fmla="*/ 1090612 w 1090612"/>
              <a:gd name="connsiteY9" fmla="*/ 164307 h 1095376"/>
              <a:gd name="connsiteX10" fmla="*/ 1059656 w 1090612"/>
              <a:gd name="connsiteY10" fmla="*/ 104775 h 1095376"/>
              <a:gd name="connsiteX11" fmla="*/ 912019 w 1090612"/>
              <a:gd name="connsiteY11" fmla="*/ 69057 h 1095376"/>
              <a:gd name="connsiteX12" fmla="*/ 623887 w 1090612"/>
              <a:gd name="connsiteY12" fmla="*/ 40481 h 1095376"/>
              <a:gd name="connsiteX13" fmla="*/ 509587 w 1090612"/>
              <a:gd name="connsiteY13" fmla="*/ 9525 h 1095376"/>
              <a:gd name="connsiteX14" fmla="*/ 388144 w 1090612"/>
              <a:gd name="connsiteY14" fmla="*/ 9525 h 1095376"/>
              <a:gd name="connsiteX15" fmla="*/ 266700 w 1090612"/>
              <a:gd name="connsiteY15" fmla="*/ 0 h 1095376"/>
              <a:gd name="connsiteX16" fmla="*/ 152400 w 1090612"/>
              <a:gd name="connsiteY16" fmla="*/ 4763 h 1095376"/>
              <a:gd name="connsiteX17" fmla="*/ 80962 w 1090612"/>
              <a:gd name="connsiteY17" fmla="*/ 54769 h 1095376"/>
              <a:gd name="connsiteX18" fmla="*/ 57150 w 1090612"/>
              <a:gd name="connsiteY18" fmla="*/ 145256 h 1095376"/>
              <a:gd name="connsiteX19" fmla="*/ 26194 w 1090612"/>
              <a:gd name="connsiteY19" fmla="*/ 242888 h 1095376"/>
              <a:gd name="connsiteX20" fmla="*/ 7144 w 1090612"/>
              <a:gd name="connsiteY20" fmla="*/ 354806 h 1095376"/>
              <a:gd name="connsiteX21" fmla="*/ 0 w 1090612"/>
              <a:gd name="connsiteY21" fmla="*/ 407194 h 1095376"/>
              <a:gd name="connsiteX22" fmla="*/ 0 w 1090612"/>
              <a:gd name="connsiteY22" fmla="*/ 428625 h 1095376"/>
              <a:gd name="connsiteX23" fmla="*/ 171450 w 1090612"/>
              <a:gd name="connsiteY23" fmla="*/ 490538 h 1095376"/>
              <a:gd name="connsiteX24" fmla="*/ 192881 w 1090612"/>
              <a:gd name="connsiteY24" fmla="*/ 557213 h 1095376"/>
              <a:gd name="connsiteX25" fmla="*/ 195262 w 1090612"/>
              <a:gd name="connsiteY25" fmla="*/ 661988 h 1095376"/>
              <a:gd name="connsiteX26" fmla="*/ 192881 w 1090612"/>
              <a:gd name="connsiteY26" fmla="*/ 757238 h 1095376"/>
              <a:gd name="connsiteX27" fmla="*/ 192881 w 1090612"/>
              <a:gd name="connsiteY27" fmla="*/ 873919 h 1095376"/>
              <a:gd name="connsiteX28" fmla="*/ 166687 w 1090612"/>
              <a:gd name="connsiteY28" fmla="*/ 959643 h 1095376"/>
              <a:gd name="connsiteX29" fmla="*/ 192881 w 1090612"/>
              <a:gd name="connsiteY29" fmla="*/ 1042988 h 1095376"/>
              <a:gd name="connsiteX0" fmla="*/ 192881 w 1090612"/>
              <a:gd name="connsiteY0" fmla="*/ 1042988 h 1095376"/>
              <a:gd name="connsiteX1" fmla="*/ 416719 w 1090612"/>
              <a:gd name="connsiteY1" fmla="*/ 1095376 h 1095376"/>
              <a:gd name="connsiteX2" fmla="*/ 607218 w 1090612"/>
              <a:gd name="connsiteY2" fmla="*/ 1026319 h 1095376"/>
              <a:gd name="connsiteX3" fmla="*/ 723900 w 1090612"/>
              <a:gd name="connsiteY3" fmla="*/ 909638 h 1095376"/>
              <a:gd name="connsiteX4" fmla="*/ 807244 w 1090612"/>
              <a:gd name="connsiteY4" fmla="*/ 842963 h 1095376"/>
              <a:gd name="connsiteX5" fmla="*/ 869156 w 1090612"/>
              <a:gd name="connsiteY5" fmla="*/ 754856 h 1095376"/>
              <a:gd name="connsiteX6" fmla="*/ 997744 w 1090612"/>
              <a:gd name="connsiteY6" fmla="*/ 581025 h 1095376"/>
              <a:gd name="connsiteX7" fmla="*/ 1062038 w 1090612"/>
              <a:gd name="connsiteY7" fmla="*/ 459581 h 1095376"/>
              <a:gd name="connsiteX8" fmla="*/ 1088231 w 1090612"/>
              <a:gd name="connsiteY8" fmla="*/ 323850 h 1095376"/>
              <a:gd name="connsiteX9" fmla="*/ 1090612 w 1090612"/>
              <a:gd name="connsiteY9" fmla="*/ 164307 h 1095376"/>
              <a:gd name="connsiteX10" fmla="*/ 1059656 w 1090612"/>
              <a:gd name="connsiteY10" fmla="*/ 104775 h 1095376"/>
              <a:gd name="connsiteX11" fmla="*/ 912019 w 1090612"/>
              <a:gd name="connsiteY11" fmla="*/ 69057 h 1095376"/>
              <a:gd name="connsiteX12" fmla="*/ 623887 w 1090612"/>
              <a:gd name="connsiteY12" fmla="*/ 40481 h 1095376"/>
              <a:gd name="connsiteX13" fmla="*/ 509587 w 1090612"/>
              <a:gd name="connsiteY13" fmla="*/ 9525 h 1095376"/>
              <a:gd name="connsiteX14" fmla="*/ 388144 w 1090612"/>
              <a:gd name="connsiteY14" fmla="*/ 9525 h 1095376"/>
              <a:gd name="connsiteX15" fmla="*/ 266700 w 1090612"/>
              <a:gd name="connsiteY15" fmla="*/ 0 h 1095376"/>
              <a:gd name="connsiteX16" fmla="*/ 152400 w 1090612"/>
              <a:gd name="connsiteY16" fmla="*/ 4763 h 1095376"/>
              <a:gd name="connsiteX17" fmla="*/ 80962 w 1090612"/>
              <a:gd name="connsiteY17" fmla="*/ 54769 h 1095376"/>
              <a:gd name="connsiteX18" fmla="*/ 57150 w 1090612"/>
              <a:gd name="connsiteY18" fmla="*/ 145256 h 1095376"/>
              <a:gd name="connsiteX19" fmla="*/ 26194 w 1090612"/>
              <a:gd name="connsiteY19" fmla="*/ 242888 h 1095376"/>
              <a:gd name="connsiteX20" fmla="*/ 7144 w 1090612"/>
              <a:gd name="connsiteY20" fmla="*/ 354806 h 1095376"/>
              <a:gd name="connsiteX21" fmla="*/ 0 w 1090612"/>
              <a:gd name="connsiteY21" fmla="*/ 407194 h 1095376"/>
              <a:gd name="connsiteX22" fmla="*/ 0 w 1090612"/>
              <a:gd name="connsiteY22" fmla="*/ 428625 h 1095376"/>
              <a:gd name="connsiteX23" fmla="*/ 171450 w 1090612"/>
              <a:gd name="connsiteY23" fmla="*/ 490538 h 1095376"/>
              <a:gd name="connsiteX24" fmla="*/ 192881 w 1090612"/>
              <a:gd name="connsiteY24" fmla="*/ 557213 h 1095376"/>
              <a:gd name="connsiteX25" fmla="*/ 195262 w 1090612"/>
              <a:gd name="connsiteY25" fmla="*/ 661988 h 1095376"/>
              <a:gd name="connsiteX26" fmla="*/ 192881 w 1090612"/>
              <a:gd name="connsiteY26" fmla="*/ 757238 h 1095376"/>
              <a:gd name="connsiteX27" fmla="*/ 192881 w 1090612"/>
              <a:gd name="connsiteY27" fmla="*/ 873919 h 1095376"/>
              <a:gd name="connsiteX28" fmla="*/ 166687 w 1090612"/>
              <a:gd name="connsiteY28" fmla="*/ 959643 h 1095376"/>
              <a:gd name="connsiteX29" fmla="*/ 192881 w 1090612"/>
              <a:gd name="connsiteY29" fmla="*/ 1042988 h 1095376"/>
              <a:gd name="connsiteX0" fmla="*/ 192881 w 1090612"/>
              <a:gd name="connsiteY0" fmla="*/ 1042988 h 1095376"/>
              <a:gd name="connsiteX1" fmla="*/ 416719 w 1090612"/>
              <a:gd name="connsiteY1" fmla="*/ 1095376 h 1095376"/>
              <a:gd name="connsiteX2" fmla="*/ 607218 w 1090612"/>
              <a:gd name="connsiteY2" fmla="*/ 1026319 h 1095376"/>
              <a:gd name="connsiteX3" fmla="*/ 723900 w 1090612"/>
              <a:gd name="connsiteY3" fmla="*/ 909638 h 1095376"/>
              <a:gd name="connsiteX4" fmla="*/ 807244 w 1090612"/>
              <a:gd name="connsiteY4" fmla="*/ 842963 h 1095376"/>
              <a:gd name="connsiteX5" fmla="*/ 869156 w 1090612"/>
              <a:gd name="connsiteY5" fmla="*/ 754856 h 1095376"/>
              <a:gd name="connsiteX6" fmla="*/ 997744 w 1090612"/>
              <a:gd name="connsiteY6" fmla="*/ 581025 h 1095376"/>
              <a:gd name="connsiteX7" fmla="*/ 1062038 w 1090612"/>
              <a:gd name="connsiteY7" fmla="*/ 459581 h 1095376"/>
              <a:gd name="connsiteX8" fmla="*/ 1088231 w 1090612"/>
              <a:gd name="connsiteY8" fmla="*/ 323850 h 1095376"/>
              <a:gd name="connsiteX9" fmla="*/ 1090612 w 1090612"/>
              <a:gd name="connsiteY9" fmla="*/ 164307 h 1095376"/>
              <a:gd name="connsiteX10" fmla="*/ 1059656 w 1090612"/>
              <a:gd name="connsiteY10" fmla="*/ 104775 h 1095376"/>
              <a:gd name="connsiteX11" fmla="*/ 914400 w 1090612"/>
              <a:gd name="connsiteY11" fmla="*/ 78582 h 1095376"/>
              <a:gd name="connsiteX12" fmla="*/ 623887 w 1090612"/>
              <a:gd name="connsiteY12" fmla="*/ 40481 h 1095376"/>
              <a:gd name="connsiteX13" fmla="*/ 509587 w 1090612"/>
              <a:gd name="connsiteY13" fmla="*/ 9525 h 1095376"/>
              <a:gd name="connsiteX14" fmla="*/ 388144 w 1090612"/>
              <a:gd name="connsiteY14" fmla="*/ 9525 h 1095376"/>
              <a:gd name="connsiteX15" fmla="*/ 266700 w 1090612"/>
              <a:gd name="connsiteY15" fmla="*/ 0 h 1095376"/>
              <a:gd name="connsiteX16" fmla="*/ 152400 w 1090612"/>
              <a:gd name="connsiteY16" fmla="*/ 4763 h 1095376"/>
              <a:gd name="connsiteX17" fmla="*/ 80962 w 1090612"/>
              <a:gd name="connsiteY17" fmla="*/ 54769 h 1095376"/>
              <a:gd name="connsiteX18" fmla="*/ 57150 w 1090612"/>
              <a:gd name="connsiteY18" fmla="*/ 145256 h 1095376"/>
              <a:gd name="connsiteX19" fmla="*/ 26194 w 1090612"/>
              <a:gd name="connsiteY19" fmla="*/ 242888 h 1095376"/>
              <a:gd name="connsiteX20" fmla="*/ 7144 w 1090612"/>
              <a:gd name="connsiteY20" fmla="*/ 354806 h 1095376"/>
              <a:gd name="connsiteX21" fmla="*/ 0 w 1090612"/>
              <a:gd name="connsiteY21" fmla="*/ 407194 h 1095376"/>
              <a:gd name="connsiteX22" fmla="*/ 0 w 1090612"/>
              <a:gd name="connsiteY22" fmla="*/ 428625 h 1095376"/>
              <a:gd name="connsiteX23" fmla="*/ 171450 w 1090612"/>
              <a:gd name="connsiteY23" fmla="*/ 490538 h 1095376"/>
              <a:gd name="connsiteX24" fmla="*/ 192881 w 1090612"/>
              <a:gd name="connsiteY24" fmla="*/ 557213 h 1095376"/>
              <a:gd name="connsiteX25" fmla="*/ 195262 w 1090612"/>
              <a:gd name="connsiteY25" fmla="*/ 661988 h 1095376"/>
              <a:gd name="connsiteX26" fmla="*/ 192881 w 1090612"/>
              <a:gd name="connsiteY26" fmla="*/ 757238 h 1095376"/>
              <a:gd name="connsiteX27" fmla="*/ 192881 w 1090612"/>
              <a:gd name="connsiteY27" fmla="*/ 873919 h 1095376"/>
              <a:gd name="connsiteX28" fmla="*/ 166687 w 1090612"/>
              <a:gd name="connsiteY28" fmla="*/ 959643 h 1095376"/>
              <a:gd name="connsiteX29" fmla="*/ 192881 w 1090612"/>
              <a:gd name="connsiteY29" fmla="*/ 1042988 h 1095376"/>
              <a:gd name="connsiteX0" fmla="*/ 192881 w 1090612"/>
              <a:gd name="connsiteY0" fmla="*/ 1042988 h 1095376"/>
              <a:gd name="connsiteX1" fmla="*/ 416719 w 1090612"/>
              <a:gd name="connsiteY1" fmla="*/ 1095376 h 1095376"/>
              <a:gd name="connsiteX2" fmla="*/ 607218 w 1090612"/>
              <a:gd name="connsiteY2" fmla="*/ 1026319 h 1095376"/>
              <a:gd name="connsiteX3" fmla="*/ 723900 w 1090612"/>
              <a:gd name="connsiteY3" fmla="*/ 909638 h 1095376"/>
              <a:gd name="connsiteX4" fmla="*/ 807244 w 1090612"/>
              <a:gd name="connsiteY4" fmla="*/ 842963 h 1095376"/>
              <a:gd name="connsiteX5" fmla="*/ 869156 w 1090612"/>
              <a:gd name="connsiteY5" fmla="*/ 754856 h 1095376"/>
              <a:gd name="connsiteX6" fmla="*/ 997744 w 1090612"/>
              <a:gd name="connsiteY6" fmla="*/ 581025 h 1095376"/>
              <a:gd name="connsiteX7" fmla="*/ 1062038 w 1090612"/>
              <a:gd name="connsiteY7" fmla="*/ 459581 h 1095376"/>
              <a:gd name="connsiteX8" fmla="*/ 1088231 w 1090612"/>
              <a:gd name="connsiteY8" fmla="*/ 323850 h 1095376"/>
              <a:gd name="connsiteX9" fmla="*/ 1090612 w 1090612"/>
              <a:gd name="connsiteY9" fmla="*/ 164307 h 1095376"/>
              <a:gd name="connsiteX10" fmla="*/ 1059656 w 1090612"/>
              <a:gd name="connsiteY10" fmla="*/ 104775 h 1095376"/>
              <a:gd name="connsiteX11" fmla="*/ 914400 w 1090612"/>
              <a:gd name="connsiteY11" fmla="*/ 78582 h 1095376"/>
              <a:gd name="connsiteX12" fmla="*/ 623887 w 1090612"/>
              <a:gd name="connsiteY12" fmla="*/ 40481 h 1095376"/>
              <a:gd name="connsiteX13" fmla="*/ 509587 w 1090612"/>
              <a:gd name="connsiteY13" fmla="*/ 9525 h 1095376"/>
              <a:gd name="connsiteX14" fmla="*/ 388144 w 1090612"/>
              <a:gd name="connsiteY14" fmla="*/ 9525 h 1095376"/>
              <a:gd name="connsiteX15" fmla="*/ 266700 w 1090612"/>
              <a:gd name="connsiteY15" fmla="*/ 0 h 1095376"/>
              <a:gd name="connsiteX16" fmla="*/ 152400 w 1090612"/>
              <a:gd name="connsiteY16" fmla="*/ 4763 h 1095376"/>
              <a:gd name="connsiteX17" fmla="*/ 80962 w 1090612"/>
              <a:gd name="connsiteY17" fmla="*/ 54769 h 1095376"/>
              <a:gd name="connsiteX18" fmla="*/ 57150 w 1090612"/>
              <a:gd name="connsiteY18" fmla="*/ 145256 h 1095376"/>
              <a:gd name="connsiteX19" fmla="*/ 26194 w 1090612"/>
              <a:gd name="connsiteY19" fmla="*/ 242888 h 1095376"/>
              <a:gd name="connsiteX20" fmla="*/ 7144 w 1090612"/>
              <a:gd name="connsiteY20" fmla="*/ 354806 h 1095376"/>
              <a:gd name="connsiteX21" fmla="*/ 0 w 1090612"/>
              <a:gd name="connsiteY21" fmla="*/ 407194 h 1095376"/>
              <a:gd name="connsiteX22" fmla="*/ 0 w 1090612"/>
              <a:gd name="connsiteY22" fmla="*/ 428625 h 1095376"/>
              <a:gd name="connsiteX23" fmla="*/ 171450 w 1090612"/>
              <a:gd name="connsiteY23" fmla="*/ 490538 h 1095376"/>
              <a:gd name="connsiteX24" fmla="*/ 192881 w 1090612"/>
              <a:gd name="connsiteY24" fmla="*/ 557213 h 1095376"/>
              <a:gd name="connsiteX25" fmla="*/ 195262 w 1090612"/>
              <a:gd name="connsiteY25" fmla="*/ 661988 h 1095376"/>
              <a:gd name="connsiteX26" fmla="*/ 192881 w 1090612"/>
              <a:gd name="connsiteY26" fmla="*/ 757238 h 1095376"/>
              <a:gd name="connsiteX27" fmla="*/ 192881 w 1090612"/>
              <a:gd name="connsiteY27" fmla="*/ 873919 h 1095376"/>
              <a:gd name="connsiteX28" fmla="*/ 166687 w 1090612"/>
              <a:gd name="connsiteY28" fmla="*/ 959643 h 1095376"/>
              <a:gd name="connsiteX29" fmla="*/ 192881 w 1090612"/>
              <a:gd name="connsiteY29" fmla="*/ 1042988 h 1095376"/>
              <a:gd name="connsiteX0" fmla="*/ 192881 w 1109662"/>
              <a:gd name="connsiteY0" fmla="*/ 1042988 h 1095376"/>
              <a:gd name="connsiteX1" fmla="*/ 416719 w 1109662"/>
              <a:gd name="connsiteY1" fmla="*/ 1095376 h 1095376"/>
              <a:gd name="connsiteX2" fmla="*/ 607218 w 1109662"/>
              <a:gd name="connsiteY2" fmla="*/ 1026319 h 1095376"/>
              <a:gd name="connsiteX3" fmla="*/ 723900 w 1109662"/>
              <a:gd name="connsiteY3" fmla="*/ 909638 h 1095376"/>
              <a:gd name="connsiteX4" fmla="*/ 807244 w 1109662"/>
              <a:gd name="connsiteY4" fmla="*/ 842963 h 1095376"/>
              <a:gd name="connsiteX5" fmla="*/ 869156 w 1109662"/>
              <a:gd name="connsiteY5" fmla="*/ 754856 h 1095376"/>
              <a:gd name="connsiteX6" fmla="*/ 997744 w 1109662"/>
              <a:gd name="connsiteY6" fmla="*/ 581025 h 1095376"/>
              <a:gd name="connsiteX7" fmla="*/ 1062038 w 1109662"/>
              <a:gd name="connsiteY7" fmla="*/ 459581 h 1095376"/>
              <a:gd name="connsiteX8" fmla="*/ 1088231 w 1109662"/>
              <a:gd name="connsiteY8" fmla="*/ 323850 h 1095376"/>
              <a:gd name="connsiteX9" fmla="*/ 1109662 w 1109662"/>
              <a:gd name="connsiteY9" fmla="*/ 195263 h 1095376"/>
              <a:gd name="connsiteX10" fmla="*/ 1059656 w 1109662"/>
              <a:gd name="connsiteY10" fmla="*/ 104775 h 1095376"/>
              <a:gd name="connsiteX11" fmla="*/ 914400 w 1109662"/>
              <a:gd name="connsiteY11" fmla="*/ 78582 h 1095376"/>
              <a:gd name="connsiteX12" fmla="*/ 623887 w 1109662"/>
              <a:gd name="connsiteY12" fmla="*/ 40481 h 1095376"/>
              <a:gd name="connsiteX13" fmla="*/ 509587 w 1109662"/>
              <a:gd name="connsiteY13" fmla="*/ 9525 h 1095376"/>
              <a:gd name="connsiteX14" fmla="*/ 388144 w 1109662"/>
              <a:gd name="connsiteY14" fmla="*/ 9525 h 1095376"/>
              <a:gd name="connsiteX15" fmla="*/ 266700 w 1109662"/>
              <a:gd name="connsiteY15" fmla="*/ 0 h 1095376"/>
              <a:gd name="connsiteX16" fmla="*/ 152400 w 1109662"/>
              <a:gd name="connsiteY16" fmla="*/ 4763 h 1095376"/>
              <a:gd name="connsiteX17" fmla="*/ 80962 w 1109662"/>
              <a:gd name="connsiteY17" fmla="*/ 54769 h 1095376"/>
              <a:gd name="connsiteX18" fmla="*/ 57150 w 1109662"/>
              <a:gd name="connsiteY18" fmla="*/ 145256 h 1095376"/>
              <a:gd name="connsiteX19" fmla="*/ 26194 w 1109662"/>
              <a:gd name="connsiteY19" fmla="*/ 242888 h 1095376"/>
              <a:gd name="connsiteX20" fmla="*/ 7144 w 1109662"/>
              <a:gd name="connsiteY20" fmla="*/ 354806 h 1095376"/>
              <a:gd name="connsiteX21" fmla="*/ 0 w 1109662"/>
              <a:gd name="connsiteY21" fmla="*/ 407194 h 1095376"/>
              <a:gd name="connsiteX22" fmla="*/ 0 w 1109662"/>
              <a:gd name="connsiteY22" fmla="*/ 428625 h 1095376"/>
              <a:gd name="connsiteX23" fmla="*/ 171450 w 1109662"/>
              <a:gd name="connsiteY23" fmla="*/ 490538 h 1095376"/>
              <a:gd name="connsiteX24" fmla="*/ 192881 w 1109662"/>
              <a:gd name="connsiteY24" fmla="*/ 557213 h 1095376"/>
              <a:gd name="connsiteX25" fmla="*/ 195262 w 1109662"/>
              <a:gd name="connsiteY25" fmla="*/ 661988 h 1095376"/>
              <a:gd name="connsiteX26" fmla="*/ 192881 w 1109662"/>
              <a:gd name="connsiteY26" fmla="*/ 757238 h 1095376"/>
              <a:gd name="connsiteX27" fmla="*/ 192881 w 1109662"/>
              <a:gd name="connsiteY27" fmla="*/ 873919 h 1095376"/>
              <a:gd name="connsiteX28" fmla="*/ 166687 w 1109662"/>
              <a:gd name="connsiteY28" fmla="*/ 959643 h 1095376"/>
              <a:gd name="connsiteX29" fmla="*/ 192881 w 1109662"/>
              <a:gd name="connsiteY29" fmla="*/ 1042988 h 1095376"/>
              <a:gd name="connsiteX0" fmla="*/ 192881 w 1109662"/>
              <a:gd name="connsiteY0" fmla="*/ 1042988 h 1095376"/>
              <a:gd name="connsiteX1" fmla="*/ 416719 w 1109662"/>
              <a:gd name="connsiteY1" fmla="*/ 1095376 h 1095376"/>
              <a:gd name="connsiteX2" fmla="*/ 607218 w 1109662"/>
              <a:gd name="connsiteY2" fmla="*/ 1026319 h 1095376"/>
              <a:gd name="connsiteX3" fmla="*/ 723900 w 1109662"/>
              <a:gd name="connsiteY3" fmla="*/ 909638 h 1095376"/>
              <a:gd name="connsiteX4" fmla="*/ 807244 w 1109662"/>
              <a:gd name="connsiteY4" fmla="*/ 842963 h 1095376"/>
              <a:gd name="connsiteX5" fmla="*/ 869156 w 1109662"/>
              <a:gd name="connsiteY5" fmla="*/ 754856 h 1095376"/>
              <a:gd name="connsiteX6" fmla="*/ 997744 w 1109662"/>
              <a:gd name="connsiteY6" fmla="*/ 581025 h 1095376"/>
              <a:gd name="connsiteX7" fmla="*/ 1062038 w 1109662"/>
              <a:gd name="connsiteY7" fmla="*/ 459581 h 1095376"/>
              <a:gd name="connsiteX8" fmla="*/ 1088231 w 1109662"/>
              <a:gd name="connsiteY8" fmla="*/ 323850 h 1095376"/>
              <a:gd name="connsiteX9" fmla="*/ 1109662 w 1109662"/>
              <a:gd name="connsiteY9" fmla="*/ 195263 h 1095376"/>
              <a:gd name="connsiteX10" fmla="*/ 1059656 w 1109662"/>
              <a:gd name="connsiteY10" fmla="*/ 104775 h 1095376"/>
              <a:gd name="connsiteX11" fmla="*/ 914400 w 1109662"/>
              <a:gd name="connsiteY11" fmla="*/ 78582 h 1095376"/>
              <a:gd name="connsiteX12" fmla="*/ 623887 w 1109662"/>
              <a:gd name="connsiteY12" fmla="*/ 40481 h 1095376"/>
              <a:gd name="connsiteX13" fmla="*/ 509587 w 1109662"/>
              <a:gd name="connsiteY13" fmla="*/ 9525 h 1095376"/>
              <a:gd name="connsiteX14" fmla="*/ 388144 w 1109662"/>
              <a:gd name="connsiteY14" fmla="*/ 9525 h 1095376"/>
              <a:gd name="connsiteX15" fmla="*/ 266700 w 1109662"/>
              <a:gd name="connsiteY15" fmla="*/ 0 h 1095376"/>
              <a:gd name="connsiteX16" fmla="*/ 152400 w 1109662"/>
              <a:gd name="connsiteY16" fmla="*/ 4763 h 1095376"/>
              <a:gd name="connsiteX17" fmla="*/ 80962 w 1109662"/>
              <a:gd name="connsiteY17" fmla="*/ 54769 h 1095376"/>
              <a:gd name="connsiteX18" fmla="*/ 19050 w 1109662"/>
              <a:gd name="connsiteY18" fmla="*/ 171450 h 1095376"/>
              <a:gd name="connsiteX19" fmla="*/ 26194 w 1109662"/>
              <a:gd name="connsiteY19" fmla="*/ 242888 h 1095376"/>
              <a:gd name="connsiteX20" fmla="*/ 7144 w 1109662"/>
              <a:gd name="connsiteY20" fmla="*/ 354806 h 1095376"/>
              <a:gd name="connsiteX21" fmla="*/ 0 w 1109662"/>
              <a:gd name="connsiteY21" fmla="*/ 407194 h 1095376"/>
              <a:gd name="connsiteX22" fmla="*/ 0 w 1109662"/>
              <a:gd name="connsiteY22" fmla="*/ 428625 h 1095376"/>
              <a:gd name="connsiteX23" fmla="*/ 171450 w 1109662"/>
              <a:gd name="connsiteY23" fmla="*/ 490538 h 1095376"/>
              <a:gd name="connsiteX24" fmla="*/ 192881 w 1109662"/>
              <a:gd name="connsiteY24" fmla="*/ 557213 h 1095376"/>
              <a:gd name="connsiteX25" fmla="*/ 195262 w 1109662"/>
              <a:gd name="connsiteY25" fmla="*/ 661988 h 1095376"/>
              <a:gd name="connsiteX26" fmla="*/ 192881 w 1109662"/>
              <a:gd name="connsiteY26" fmla="*/ 757238 h 1095376"/>
              <a:gd name="connsiteX27" fmla="*/ 192881 w 1109662"/>
              <a:gd name="connsiteY27" fmla="*/ 873919 h 1095376"/>
              <a:gd name="connsiteX28" fmla="*/ 166687 w 1109662"/>
              <a:gd name="connsiteY28" fmla="*/ 959643 h 1095376"/>
              <a:gd name="connsiteX29" fmla="*/ 192881 w 1109662"/>
              <a:gd name="connsiteY29" fmla="*/ 1042988 h 1095376"/>
              <a:gd name="connsiteX0" fmla="*/ 192881 w 1109662"/>
              <a:gd name="connsiteY0" fmla="*/ 1042988 h 1095376"/>
              <a:gd name="connsiteX1" fmla="*/ 416719 w 1109662"/>
              <a:gd name="connsiteY1" fmla="*/ 1095376 h 1095376"/>
              <a:gd name="connsiteX2" fmla="*/ 607218 w 1109662"/>
              <a:gd name="connsiteY2" fmla="*/ 1026319 h 1095376"/>
              <a:gd name="connsiteX3" fmla="*/ 723900 w 1109662"/>
              <a:gd name="connsiteY3" fmla="*/ 909638 h 1095376"/>
              <a:gd name="connsiteX4" fmla="*/ 807244 w 1109662"/>
              <a:gd name="connsiteY4" fmla="*/ 842963 h 1095376"/>
              <a:gd name="connsiteX5" fmla="*/ 869156 w 1109662"/>
              <a:gd name="connsiteY5" fmla="*/ 754856 h 1095376"/>
              <a:gd name="connsiteX6" fmla="*/ 997744 w 1109662"/>
              <a:gd name="connsiteY6" fmla="*/ 581025 h 1095376"/>
              <a:gd name="connsiteX7" fmla="*/ 1062038 w 1109662"/>
              <a:gd name="connsiteY7" fmla="*/ 459581 h 1095376"/>
              <a:gd name="connsiteX8" fmla="*/ 1088231 w 1109662"/>
              <a:gd name="connsiteY8" fmla="*/ 323850 h 1095376"/>
              <a:gd name="connsiteX9" fmla="*/ 1109662 w 1109662"/>
              <a:gd name="connsiteY9" fmla="*/ 195263 h 1095376"/>
              <a:gd name="connsiteX10" fmla="*/ 1059656 w 1109662"/>
              <a:gd name="connsiteY10" fmla="*/ 104775 h 1095376"/>
              <a:gd name="connsiteX11" fmla="*/ 914400 w 1109662"/>
              <a:gd name="connsiteY11" fmla="*/ 78582 h 1095376"/>
              <a:gd name="connsiteX12" fmla="*/ 623887 w 1109662"/>
              <a:gd name="connsiteY12" fmla="*/ 40481 h 1095376"/>
              <a:gd name="connsiteX13" fmla="*/ 509587 w 1109662"/>
              <a:gd name="connsiteY13" fmla="*/ 9525 h 1095376"/>
              <a:gd name="connsiteX14" fmla="*/ 388144 w 1109662"/>
              <a:gd name="connsiteY14" fmla="*/ 9525 h 1095376"/>
              <a:gd name="connsiteX15" fmla="*/ 266700 w 1109662"/>
              <a:gd name="connsiteY15" fmla="*/ 0 h 1095376"/>
              <a:gd name="connsiteX16" fmla="*/ 152400 w 1109662"/>
              <a:gd name="connsiteY16" fmla="*/ 4763 h 1095376"/>
              <a:gd name="connsiteX17" fmla="*/ 80962 w 1109662"/>
              <a:gd name="connsiteY17" fmla="*/ 54769 h 1095376"/>
              <a:gd name="connsiteX18" fmla="*/ 19050 w 1109662"/>
              <a:gd name="connsiteY18" fmla="*/ 171450 h 1095376"/>
              <a:gd name="connsiteX19" fmla="*/ 21432 w 1109662"/>
              <a:gd name="connsiteY19" fmla="*/ 250032 h 1095376"/>
              <a:gd name="connsiteX20" fmla="*/ 7144 w 1109662"/>
              <a:gd name="connsiteY20" fmla="*/ 354806 h 1095376"/>
              <a:gd name="connsiteX21" fmla="*/ 0 w 1109662"/>
              <a:gd name="connsiteY21" fmla="*/ 407194 h 1095376"/>
              <a:gd name="connsiteX22" fmla="*/ 0 w 1109662"/>
              <a:gd name="connsiteY22" fmla="*/ 428625 h 1095376"/>
              <a:gd name="connsiteX23" fmla="*/ 171450 w 1109662"/>
              <a:gd name="connsiteY23" fmla="*/ 490538 h 1095376"/>
              <a:gd name="connsiteX24" fmla="*/ 192881 w 1109662"/>
              <a:gd name="connsiteY24" fmla="*/ 557213 h 1095376"/>
              <a:gd name="connsiteX25" fmla="*/ 195262 w 1109662"/>
              <a:gd name="connsiteY25" fmla="*/ 661988 h 1095376"/>
              <a:gd name="connsiteX26" fmla="*/ 192881 w 1109662"/>
              <a:gd name="connsiteY26" fmla="*/ 757238 h 1095376"/>
              <a:gd name="connsiteX27" fmla="*/ 192881 w 1109662"/>
              <a:gd name="connsiteY27" fmla="*/ 873919 h 1095376"/>
              <a:gd name="connsiteX28" fmla="*/ 166687 w 1109662"/>
              <a:gd name="connsiteY28" fmla="*/ 959643 h 1095376"/>
              <a:gd name="connsiteX29" fmla="*/ 192881 w 1109662"/>
              <a:gd name="connsiteY29" fmla="*/ 1042988 h 1095376"/>
              <a:gd name="connsiteX0" fmla="*/ 192881 w 1109662"/>
              <a:gd name="connsiteY0" fmla="*/ 1042988 h 1095376"/>
              <a:gd name="connsiteX1" fmla="*/ 416719 w 1109662"/>
              <a:gd name="connsiteY1" fmla="*/ 1095376 h 1095376"/>
              <a:gd name="connsiteX2" fmla="*/ 607218 w 1109662"/>
              <a:gd name="connsiteY2" fmla="*/ 1026319 h 1095376"/>
              <a:gd name="connsiteX3" fmla="*/ 723900 w 1109662"/>
              <a:gd name="connsiteY3" fmla="*/ 909638 h 1095376"/>
              <a:gd name="connsiteX4" fmla="*/ 807244 w 1109662"/>
              <a:gd name="connsiteY4" fmla="*/ 842963 h 1095376"/>
              <a:gd name="connsiteX5" fmla="*/ 869156 w 1109662"/>
              <a:gd name="connsiteY5" fmla="*/ 754856 h 1095376"/>
              <a:gd name="connsiteX6" fmla="*/ 997744 w 1109662"/>
              <a:gd name="connsiteY6" fmla="*/ 581025 h 1095376"/>
              <a:gd name="connsiteX7" fmla="*/ 1062038 w 1109662"/>
              <a:gd name="connsiteY7" fmla="*/ 459581 h 1095376"/>
              <a:gd name="connsiteX8" fmla="*/ 1088231 w 1109662"/>
              <a:gd name="connsiteY8" fmla="*/ 323850 h 1095376"/>
              <a:gd name="connsiteX9" fmla="*/ 1109662 w 1109662"/>
              <a:gd name="connsiteY9" fmla="*/ 195263 h 1095376"/>
              <a:gd name="connsiteX10" fmla="*/ 1059656 w 1109662"/>
              <a:gd name="connsiteY10" fmla="*/ 104775 h 1095376"/>
              <a:gd name="connsiteX11" fmla="*/ 914400 w 1109662"/>
              <a:gd name="connsiteY11" fmla="*/ 78582 h 1095376"/>
              <a:gd name="connsiteX12" fmla="*/ 623887 w 1109662"/>
              <a:gd name="connsiteY12" fmla="*/ 40481 h 1095376"/>
              <a:gd name="connsiteX13" fmla="*/ 509587 w 1109662"/>
              <a:gd name="connsiteY13" fmla="*/ 9525 h 1095376"/>
              <a:gd name="connsiteX14" fmla="*/ 388144 w 1109662"/>
              <a:gd name="connsiteY14" fmla="*/ 9525 h 1095376"/>
              <a:gd name="connsiteX15" fmla="*/ 266700 w 1109662"/>
              <a:gd name="connsiteY15" fmla="*/ 0 h 1095376"/>
              <a:gd name="connsiteX16" fmla="*/ 152400 w 1109662"/>
              <a:gd name="connsiteY16" fmla="*/ 4763 h 1095376"/>
              <a:gd name="connsiteX17" fmla="*/ 80962 w 1109662"/>
              <a:gd name="connsiteY17" fmla="*/ 54769 h 1095376"/>
              <a:gd name="connsiteX18" fmla="*/ 19050 w 1109662"/>
              <a:gd name="connsiteY18" fmla="*/ 171450 h 1095376"/>
              <a:gd name="connsiteX19" fmla="*/ 21432 w 1109662"/>
              <a:gd name="connsiteY19" fmla="*/ 250032 h 1095376"/>
              <a:gd name="connsiteX20" fmla="*/ 7144 w 1109662"/>
              <a:gd name="connsiteY20" fmla="*/ 354806 h 1095376"/>
              <a:gd name="connsiteX21" fmla="*/ 0 w 1109662"/>
              <a:gd name="connsiteY21" fmla="*/ 407194 h 1095376"/>
              <a:gd name="connsiteX22" fmla="*/ 85725 w 1109662"/>
              <a:gd name="connsiteY22" fmla="*/ 454818 h 1095376"/>
              <a:gd name="connsiteX23" fmla="*/ 171450 w 1109662"/>
              <a:gd name="connsiteY23" fmla="*/ 490538 h 1095376"/>
              <a:gd name="connsiteX24" fmla="*/ 192881 w 1109662"/>
              <a:gd name="connsiteY24" fmla="*/ 557213 h 1095376"/>
              <a:gd name="connsiteX25" fmla="*/ 195262 w 1109662"/>
              <a:gd name="connsiteY25" fmla="*/ 661988 h 1095376"/>
              <a:gd name="connsiteX26" fmla="*/ 192881 w 1109662"/>
              <a:gd name="connsiteY26" fmla="*/ 757238 h 1095376"/>
              <a:gd name="connsiteX27" fmla="*/ 192881 w 1109662"/>
              <a:gd name="connsiteY27" fmla="*/ 873919 h 1095376"/>
              <a:gd name="connsiteX28" fmla="*/ 166687 w 1109662"/>
              <a:gd name="connsiteY28" fmla="*/ 959643 h 1095376"/>
              <a:gd name="connsiteX29" fmla="*/ 192881 w 1109662"/>
              <a:gd name="connsiteY29" fmla="*/ 1042988 h 1095376"/>
              <a:gd name="connsiteX0" fmla="*/ 226218 w 1142999"/>
              <a:gd name="connsiteY0" fmla="*/ 1042988 h 1095376"/>
              <a:gd name="connsiteX1" fmla="*/ 450056 w 1142999"/>
              <a:gd name="connsiteY1" fmla="*/ 1095376 h 1095376"/>
              <a:gd name="connsiteX2" fmla="*/ 640555 w 1142999"/>
              <a:gd name="connsiteY2" fmla="*/ 1026319 h 1095376"/>
              <a:gd name="connsiteX3" fmla="*/ 757237 w 1142999"/>
              <a:gd name="connsiteY3" fmla="*/ 909638 h 1095376"/>
              <a:gd name="connsiteX4" fmla="*/ 840581 w 1142999"/>
              <a:gd name="connsiteY4" fmla="*/ 842963 h 1095376"/>
              <a:gd name="connsiteX5" fmla="*/ 902493 w 1142999"/>
              <a:gd name="connsiteY5" fmla="*/ 754856 h 1095376"/>
              <a:gd name="connsiteX6" fmla="*/ 1031081 w 1142999"/>
              <a:gd name="connsiteY6" fmla="*/ 581025 h 1095376"/>
              <a:gd name="connsiteX7" fmla="*/ 1095375 w 1142999"/>
              <a:gd name="connsiteY7" fmla="*/ 459581 h 1095376"/>
              <a:gd name="connsiteX8" fmla="*/ 1121568 w 1142999"/>
              <a:gd name="connsiteY8" fmla="*/ 323850 h 1095376"/>
              <a:gd name="connsiteX9" fmla="*/ 1142999 w 1142999"/>
              <a:gd name="connsiteY9" fmla="*/ 195263 h 1095376"/>
              <a:gd name="connsiteX10" fmla="*/ 1092993 w 1142999"/>
              <a:gd name="connsiteY10" fmla="*/ 104775 h 1095376"/>
              <a:gd name="connsiteX11" fmla="*/ 947737 w 1142999"/>
              <a:gd name="connsiteY11" fmla="*/ 78582 h 1095376"/>
              <a:gd name="connsiteX12" fmla="*/ 657224 w 1142999"/>
              <a:gd name="connsiteY12" fmla="*/ 40481 h 1095376"/>
              <a:gd name="connsiteX13" fmla="*/ 542924 w 1142999"/>
              <a:gd name="connsiteY13" fmla="*/ 9525 h 1095376"/>
              <a:gd name="connsiteX14" fmla="*/ 421481 w 1142999"/>
              <a:gd name="connsiteY14" fmla="*/ 9525 h 1095376"/>
              <a:gd name="connsiteX15" fmla="*/ 300037 w 1142999"/>
              <a:gd name="connsiteY15" fmla="*/ 0 h 1095376"/>
              <a:gd name="connsiteX16" fmla="*/ 185737 w 1142999"/>
              <a:gd name="connsiteY16" fmla="*/ 4763 h 1095376"/>
              <a:gd name="connsiteX17" fmla="*/ 114299 w 1142999"/>
              <a:gd name="connsiteY17" fmla="*/ 54769 h 1095376"/>
              <a:gd name="connsiteX18" fmla="*/ 52387 w 1142999"/>
              <a:gd name="connsiteY18" fmla="*/ 171450 h 1095376"/>
              <a:gd name="connsiteX19" fmla="*/ 0 w 1142999"/>
              <a:gd name="connsiteY19" fmla="*/ 259557 h 1095376"/>
              <a:gd name="connsiteX20" fmla="*/ 40481 w 1142999"/>
              <a:gd name="connsiteY20" fmla="*/ 354806 h 1095376"/>
              <a:gd name="connsiteX21" fmla="*/ 33337 w 1142999"/>
              <a:gd name="connsiteY21" fmla="*/ 407194 h 1095376"/>
              <a:gd name="connsiteX22" fmla="*/ 119062 w 1142999"/>
              <a:gd name="connsiteY22" fmla="*/ 454818 h 1095376"/>
              <a:gd name="connsiteX23" fmla="*/ 204787 w 1142999"/>
              <a:gd name="connsiteY23" fmla="*/ 490538 h 1095376"/>
              <a:gd name="connsiteX24" fmla="*/ 226218 w 1142999"/>
              <a:gd name="connsiteY24" fmla="*/ 557213 h 1095376"/>
              <a:gd name="connsiteX25" fmla="*/ 228599 w 1142999"/>
              <a:gd name="connsiteY25" fmla="*/ 661988 h 1095376"/>
              <a:gd name="connsiteX26" fmla="*/ 226218 w 1142999"/>
              <a:gd name="connsiteY26" fmla="*/ 757238 h 1095376"/>
              <a:gd name="connsiteX27" fmla="*/ 226218 w 1142999"/>
              <a:gd name="connsiteY27" fmla="*/ 873919 h 1095376"/>
              <a:gd name="connsiteX28" fmla="*/ 200024 w 1142999"/>
              <a:gd name="connsiteY28" fmla="*/ 959643 h 1095376"/>
              <a:gd name="connsiteX29" fmla="*/ 226218 w 1142999"/>
              <a:gd name="connsiteY29" fmla="*/ 1042988 h 1095376"/>
              <a:gd name="connsiteX0" fmla="*/ 226218 w 1142999"/>
              <a:gd name="connsiteY0" fmla="*/ 1042988 h 1095376"/>
              <a:gd name="connsiteX1" fmla="*/ 450056 w 1142999"/>
              <a:gd name="connsiteY1" fmla="*/ 1095376 h 1095376"/>
              <a:gd name="connsiteX2" fmla="*/ 640555 w 1142999"/>
              <a:gd name="connsiteY2" fmla="*/ 1026319 h 1095376"/>
              <a:gd name="connsiteX3" fmla="*/ 757237 w 1142999"/>
              <a:gd name="connsiteY3" fmla="*/ 909638 h 1095376"/>
              <a:gd name="connsiteX4" fmla="*/ 840581 w 1142999"/>
              <a:gd name="connsiteY4" fmla="*/ 842963 h 1095376"/>
              <a:gd name="connsiteX5" fmla="*/ 902493 w 1142999"/>
              <a:gd name="connsiteY5" fmla="*/ 754856 h 1095376"/>
              <a:gd name="connsiteX6" fmla="*/ 1031081 w 1142999"/>
              <a:gd name="connsiteY6" fmla="*/ 581025 h 1095376"/>
              <a:gd name="connsiteX7" fmla="*/ 1095375 w 1142999"/>
              <a:gd name="connsiteY7" fmla="*/ 459581 h 1095376"/>
              <a:gd name="connsiteX8" fmla="*/ 1121568 w 1142999"/>
              <a:gd name="connsiteY8" fmla="*/ 323850 h 1095376"/>
              <a:gd name="connsiteX9" fmla="*/ 1142999 w 1142999"/>
              <a:gd name="connsiteY9" fmla="*/ 195263 h 1095376"/>
              <a:gd name="connsiteX10" fmla="*/ 1092993 w 1142999"/>
              <a:gd name="connsiteY10" fmla="*/ 104775 h 1095376"/>
              <a:gd name="connsiteX11" fmla="*/ 947737 w 1142999"/>
              <a:gd name="connsiteY11" fmla="*/ 78582 h 1095376"/>
              <a:gd name="connsiteX12" fmla="*/ 657224 w 1142999"/>
              <a:gd name="connsiteY12" fmla="*/ 40481 h 1095376"/>
              <a:gd name="connsiteX13" fmla="*/ 542924 w 1142999"/>
              <a:gd name="connsiteY13" fmla="*/ 9525 h 1095376"/>
              <a:gd name="connsiteX14" fmla="*/ 421481 w 1142999"/>
              <a:gd name="connsiteY14" fmla="*/ 9525 h 1095376"/>
              <a:gd name="connsiteX15" fmla="*/ 300037 w 1142999"/>
              <a:gd name="connsiteY15" fmla="*/ 0 h 1095376"/>
              <a:gd name="connsiteX16" fmla="*/ 185737 w 1142999"/>
              <a:gd name="connsiteY16" fmla="*/ 4763 h 1095376"/>
              <a:gd name="connsiteX17" fmla="*/ 114299 w 1142999"/>
              <a:gd name="connsiteY17" fmla="*/ 54769 h 1095376"/>
              <a:gd name="connsiteX18" fmla="*/ 33337 w 1142999"/>
              <a:gd name="connsiteY18" fmla="*/ 171450 h 1095376"/>
              <a:gd name="connsiteX19" fmla="*/ 0 w 1142999"/>
              <a:gd name="connsiteY19" fmla="*/ 259557 h 1095376"/>
              <a:gd name="connsiteX20" fmla="*/ 40481 w 1142999"/>
              <a:gd name="connsiteY20" fmla="*/ 354806 h 1095376"/>
              <a:gd name="connsiteX21" fmla="*/ 33337 w 1142999"/>
              <a:gd name="connsiteY21" fmla="*/ 407194 h 1095376"/>
              <a:gd name="connsiteX22" fmla="*/ 119062 w 1142999"/>
              <a:gd name="connsiteY22" fmla="*/ 454818 h 1095376"/>
              <a:gd name="connsiteX23" fmla="*/ 204787 w 1142999"/>
              <a:gd name="connsiteY23" fmla="*/ 490538 h 1095376"/>
              <a:gd name="connsiteX24" fmla="*/ 226218 w 1142999"/>
              <a:gd name="connsiteY24" fmla="*/ 557213 h 1095376"/>
              <a:gd name="connsiteX25" fmla="*/ 228599 w 1142999"/>
              <a:gd name="connsiteY25" fmla="*/ 661988 h 1095376"/>
              <a:gd name="connsiteX26" fmla="*/ 226218 w 1142999"/>
              <a:gd name="connsiteY26" fmla="*/ 757238 h 1095376"/>
              <a:gd name="connsiteX27" fmla="*/ 226218 w 1142999"/>
              <a:gd name="connsiteY27" fmla="*/ 873919 h 1095376"/>
              <a:gd name="connsiteX28" fmla="*/ 200024 w 1142999"/>
              <a:gd name="connsiteY28" fmla="*/ 959643 h 1095376"/>
              <a:gd name="connsiteX29" fmla="*/ 226218 w 1142999"/>
              <a:gd name="connsiteY29" fmla="*/ 1042988 h 1095376"/>
              <a:gd name="connsiteX0" fmla="*/ 226218 w 1142999"/>
              <a:gd name="connsiteY0" fmla="*/ 1042988 h 1095376"/>
              <a:gd name="connsiteX1" fmla="*/ 450056 w 1142999"/>
              <a:gd name="connsiteY1" fmla="*/ 1095376 h 1095376"/>
              <a:gd name="connsiteX2" fmla="*/ 640555 w 1142999"/>
              <a:gd name="connsiteY2" fmla="*/ 1026319 h 1095376"/>
              <a:gd name="connsiteX3" fmla="*/ 757237 w 1142999"/>
              <a:gd name="connsiteY3" fmla="*/ 909638 h 1095376"/>
              <a:gd name="connsiteX4" fmla="*/ 840581 w 1142999"/>
              <a:gd name="connsiteY4" fmla="*/ 842963 h 1095376"/>
              <a:gd name="connsiteX5" fmla="*/ 902493 w 1142999"/>
              <a:gd name="connsiteY5" fmla="*/ 754856 h 1095376"/>
              <a:gd name="connsiteX6" fmla="*/ 1031081 w 1142999"/>
              <a:gd name="connsiteY6" fmla="*/ 581025 h 1095376"/>
              <a:gd name="connsiteX7" fmla="*/ 1095375 w 1142999"/>
              <a:gd name="connsiteY7" fmla="*/ 459581 h 1095376"/>
              <a:gd name="connsiteX8" fmla="*/ 1121568 w 1142999"/>
              <a:gd name="connsiteY8" fmla="*/ 323850 h 1095376"/>
              <a:gd name="connsiteX9" fmla="*/ 1142999 w 1142999"/>
              <a:gd name="connsiteY9" fmla="*/ 195263 h 1095376"/>
              <a:gd name="connsiteX10" fmla="*/ 1092993 w 1142999"/>
              <a:gd name="connsiteY10" fmla="*/ 104775 h 1095376"/>
              <a:gd name="connsiteX11" fmla="*/ 947737 w 1142999"/>
              <a:gd name="connsiteY11" fmla="*/ 78582 h 1095376"/>
              <a:gd name="connsiteX12" fmla="*/ 657224 w 1142999"/>
              <a:gd name="connsiteY12" fmla="*/ 40481 h 1095376"/>
              <a:gd name="connsiteX13" fmla="*/ 542924 w 1142999"/>
              <a:gd name="connsiteY13" fmla="*/ 9525 h 1095376"/>
              <a:gd name="connsiteX14" fmla="*/ 421481 w 1142999"/>
              <a:gd name="connsiteY14" fmla="*/ 9525 h 1095376"/>
              <a:gd name="connsiteX15" fmla="*/ 300037 w 1142999"/>
              <a:gd name="connsiteY15" fmla="*/ 0 h 1095376"/>
              <a:gd name="connsiteX16" fmla="*/ 185737 w 1142999"/>
              <a:gd name="connsiteY16" fmla="*/ 4763 h 1095376"/>
              <a:gd name="connsiteX17" fmla="*/ 114299 w 1142999"/>
              <a:gd name="connsiteY17" fmla="*/ 54769 h 1095376"/>
              <a:gd name="connsiteX18" fmla="*/ 33337 w 1142999"/>
              <a:gd name="connsiteY18" fmla="*/ 171450 h 1095376"/>
              <a:gd name="connsiteX19" fmla="*/ 0 w 1142999"/>
              <a:gd name="connsiteY19" fmla="*/ 259557 h 1095376"/>
              <a:gd name="connsiteX20" fmla="*/ 2381 w 1142999"/>
              <a:gd name="connsiteY20" fmla="*/ 357187 h 1095376"/>
              <a:gd name="connsiteX21" fmla="*/ 33337 w 1142999"/>
              <a:gd name="connsiteY21" fmla="*/ 407194 h 1095376"/>
              <a:gd name="connsiteX22" fmla="*/ 119062 w 1142999"/>
              <a:gd name="connsiteY22" fmla="*/ 454818 h 1095376"/>
              <a:gd name="connsiteX23" fmla="*/ 204787 w 1142999"/>
              <a:gd name="connsiteY23" fmla="*/ 490538 h 1095376"/>
              <a:gd name="connsiteX24" fmla="*/ 226218 w 1142999"/>
              <a:gd name="connsiteY24" fmla="*/ 557213 h 1095376"/>
              <a:gd name="connsiteX25" fmla="*/ 228599 w 1142999"/>
              <a:gd name="connsiteY25" fmla="*/ 661988 h 1095376"/>
              <a:gd name="connsiteX26" fmla="*/ 226218 w 1142999"/>
              <a:gd name="connsiteY26" fmla="*/ 757238 h 1095376"/>
              <a:gd name="connsiteX27" fmla="*/ 226218 w 1142999"/>
              <a:gd name="connsiteY27" fmla="*/ 873919 h 1095376"/>
              <a:gd name="connsiteX28" fmla="*/ 200024 w 1142999"/>
              <a:gd name="connsiteY28" fmla="*/ 959643 h 1095376"/>
              <a:gd name="connsiteX29" fmla="*/ 226218 w 1142999"/>
              <a:gd name="connsiteY29" fmla="*/ 1042988 h 1095376"/>
              <a:gd name="connsiteX0" fmla="*/ 226218 w 1159693"/>
              <a:gd name="connsiteY0" fmla="*/ 1042988 h 1095376"/>
              <a:gd name="connsiteX1" fmla="*/ 450056 w 1159693"/>
              <a:gd name="connsiteY1" fmla="*/ 1095376 h 1095376"/>
              <a:gd name="connsiteX2" fmla="*/ 640555 w 1159693"/>
              <a:gd name="connsiteY2" fmla="*/ 1026319 h 1095376"/>
              <a:gd name="connsiteX3" fmla="*/ 757237 w 1159693"/>
              <a:gd name="connsiteY3" fmla="*/ 909638 h 1095376"/>
              <a:gd name="connsiteX4" fmla="*/ 840581 w 1159693"/>
              <a:gd name="connsiteY4" fmla="*/ 842963 h 1095376"/>
              <a:gd name="connsiteX5" fmla="*/ 902493 w 1159693"/>
              <a:gd name="connsiteY5" fmla="*/ 754856 h 1095376"/>
              <a:gd name="connsiteX6" fmla="*/ 1031081 w 1159693"/>
              <a:gd name="connsiteY6" fmla="*/ 581025 h 1095376"/>
              <a:gd name="connsiteX7" fmla="*/ 1095375 w 1159693"/>
              <a:gd name="connsiteY7" fmla="*/ 459581 h 1095376"/>
              <a:gd name="connsiteX8" fmla="*/ 1159668 w 1159693"/>
              <a:gd name="connsiteY8" fmla="*/ 321469 h 1095376"/>
              <a:gd name="connsiteX9" fmla="*/ 1142999 w 1159693"/>
              <a:gd name="connsiteY9" fmla="*/ 195263 h 1095376"/>
              <a:gd name="connsiteX10" fmla="*/ 1092993 w 1159693"/>
              <a:gd name="connsiteY10" fmla="*/ 104775 h 1095376"/>
              <a:gd name="connsiteX11" fmla="*/ 947737 w 1159693"/>
              <a:gd name="connsiteY11" fmla="*/ 78582 h 1095376"/>
              <a:gd name="connsiteX12" fmla="*/ 657224 w 1159693"/>
              <a:gd name="connsiteY12" fmla="*/ 40481 h 1095376"/>
              <a:gd name="connsiteX13" fmla="*/ 542924 w 1159693"/>
              <a:gd name="connsiteY13" fmla="*/ 9525 h 1095376"/>
              <a:gd name="connsiteX14" fmla="*/ 421481 w 1159693"/>
              <a:gd name="connsiteY14" fmla="*/ 9525 h 1095376"/>
              <a:gd name="connsiteX15" fmla="*/ 300037 w 1159693"/>
              <a:gd name="connsiteY15" fmla="*/ 0 h 1095376"/>
              <a:gd name="connsiteX16" fmla="*/ 185737 w 1159693"/>
              <a:gd name="connsiteY16" fmla="*/ 4763 h 1095376"/>
              <a:gd name="connsiteX17" fmla="*/ 114299 w 1159693"/>
              <a:gd name="connsiteY17" fmla="*/ 54769 h 1095376"/>
              <a:gd name="connsiteX18" fmla="*/ 33337 w 1159693"/>
              <a:gd name="connsiteY18" fmla="*/ 171450 h 1095376"/>
              <a:gd name="connsiteX19" fmla="*/ 0 w 1159693"/>
              <a:gd name="connsiteY19" fmla="*/ 259557 h 1095376"/>
              <a:gd name="connsiteX20" fmla="*/ 2381 w 1159693"/>
              <a:gd name="connsiteY20" fmla="*/ 357187 h 1095376"/>
              <a:gd name="connsiteX21" fmla="*/ 33337 w 1159693"/>
              <a:gd name="connsiteY21" fmla="*/ 407194 h 1095376"/>
              <a:gd name="connsiteX22" fmla="*/ 119062 w 1159693"/>
              <a:gd name="connsiteY22" fmla="*/ 454818 h 1095376"/>
              <a:gd name="connsiteX23" fmla="*/ 204787 w 1159693"/>
              <a:gd name="connsiteY23" fmla="*/ 490538 h 1095376"/>
              <a:gd name="connsiteX24" fmla="*/ 226218 w 1159693"/>
              <a:gd name="connsiteY24" fmla="*/ 557213 h 1095376"/>
              <a:gd name="connsiteX25" fmla="*/ 228599 w 1159693"/>
              <a:gd name="connsiteY25" fmla="*/ 661988 h 1095376"/>
              <a:gd name="connsiteX26" fmla="*/ 226218 w 1159693"/>
              <a:gd name="connsiteY26" fmla="*/ 757238 h 1095376"/>
              <a:gd name="connsiteX27" fmla="*/ 226218 w 1159693"/>
              <a:gd name="connsiteY27" fmla="*/ 873919 h 1095376"/>
              <a:gd name="connsiteX28" fmla="*/ 200024 w 1159693"/>
              <a:gd name="connsiteY28" fmla="*/ 959643 h 1095376"/>
              <a:gd name="connsiteX29" fmla="*/ 226218 w 1159693"/>
              <a:gd name="connsiteY29" fmla="*/ 1042988 h 1095376"/>
              <a:gd name="connsiteX0" fmla="*/ 226218 w 1159693"/>
              <a:gd name="connsiteY0" fmla="*/ 1042988 h 1095376"/>
              <a:gd name="connsiteX1" fmla="*/ 450056 w 1159693"/>
              <a:gd name="connsiteY1" fmla="*/ 1095376 h 1095376"/>
              <a:gd name="connsiteX2" fmla="*/ 640555 w 1159693"/>
              <a:gd name="connsiteY2" fmla="*/ 1026319 h 1095376"/>
              <a:gd name="connsiteX3" fmla="*/ 757237 w 1159693"/>
              <a:gd name="connsiteY3" fmla="*/ 909638 h 1095376"/>
              <a:gd name="connsiteX4" fmla="*/ 840581 w 1159693"/>
              <a:gd name="connsiteY4" fmla="*/ 842963 h 1095376"/>
              <a:gd name="connsiteX5" fmla="*/ 902493 w 1159693"/>
              <a:gd name="connsiteY5" fmla="*/ 754856 h 1095376"/>
              <a:gd name="connsiteX6" fmla="*/ 1031081 w 1159693"/>
              <a:gd name="connsiteY6" fmla="*/ 581025 h 1095376"/>
              <a:gd name="connsiteX7" fmla="*/ 1095375 w 1159693"/>
              <a:gd name="connsiteY7" fmla="*/ 459581 h 1095376"/>
              <a:gd name="connsiteX8" fmla="*/ 1159668 w 1159693"/>
              <a:gd name="connsiteY8" fmla="*/ 321469 h 1095376"/>
              <a:gd name="connsiteX9" fmla="*/ 1142999 w 1159693"/>
              <a:gd name="connsiteY9" fmla="*/ 195263 h 1095376"/>
              <a:gd name="connsiteX10" fmla="*/ 1071562 w 1159693"/>
              <a:gd name="connsiteY10" fmla="*/ 128588 h 1095376"/>
              <a:gd name="connsiteX11" fmla="*/ 947737 w 1159693"/>
              <a:gd name="connsiteY11" fmla="*/ 78582 h 1095376"/>
              <a:gd name="connsiteX12" fmla="*/ 657224 w 1159693"/>
              <a:gd name="connsiteY12" fmla="*/ 40481 h 1095376"/>
              <a:gd name="connsiteX13" fmla="*/ 542924 w 1159693"/>
              <a:gd name="connsiteY13" fmla="*/ 9525 h 1095376"/>
              <a:gd name="connsiteX14" fmla="*/ 421481 w 1159693"/>
              <a:gd name="connsiteY14" fmla="*/ 9525 h 1095376"/>
              <a:gd name="connsiteX15" fmla="*/ 300037 w 1159693"/>
              <a:gd name="connsiteY15" fmla="*/ 0 h 1095376"/>
              <a:gd name="connsiteX16" fmla="*/ 185737 w 1159693"/>
              <a:gd name="connsiteY16" fmla="*/ 4763 h 1095376"/>
              <a:gd name="connsiteX17" fmla="*/ 114299 w 1159693"/>
              <a:gd name="connsiteY17" fmla="*/ 54769 h 1095376"/>
              <a:gd name="connsiteX18" fmla="*/ 33337 w 1159693"/>
              <a:gd name="connsiteY18" fmla="*/ 171450 h 1095376"/>
              <a:gd name="connsiteX19" fmla="*/ 0 w 1159693"/>
              <a:gd name="connsiteY19" fmla="*/ 259557 h 1095376"/>
              <a:gd name="connsiteX20" fmla="*/ 2381 w 1159693"/>
              <a:gd name="connsiteY20" fmla="*/ 357187 h 1095376"/>
              <a:gd name="connsiteX21" fmla="*/ 33337 w 1159693"/>
              <a:gd name="connsiteY21" fmla="*/ 407194 h 1095376"/>
              <a:gd name="connsiteX22" fmla="*/ 119062 w 1159693"/>
              <a:gd name="connsiteY22" fmla="*/ 454818 h 1095376"/>
              <a:gd name="connsiteX23" fmla="*/ 204787 w 1159693"/>
              <a:gd name="connsiteY23" fmla="*/ 490538 h 1095376"/>
              <a:gd name="connsiteX24" fmla="*/ 226218 w 1159693"/>
              <a:gd name="connsiteY24" fmla="*/ 557213 h 1095376"/>
              <a:gd name="connsiteX25" fmla="*/ 228599 w 1159693"/>
              <a:gd name="connsiteY25" fmla="*/ 661988 h 1095376"/>
              <a:gd name="connsiteX26" fmla="*/ 226218 w 1159693"/>
              <a:gd name="connsiteY26" fmla="*/ 757238 h 1095376"/>
              <a:gd name="connsiteX27" fmla="*/ 226218 w 1159693"/>
              <a:gd name="connsiteY27" fmla="*/ 873919 h 1095376"/>
              <a:gd name="connsiteX28" fmla="*/ 200024 w 1159693"/>
              <a:gd name="connsiteY28" fmla="*/ 959643 h 1095376"/>
              <a:gd name="connsiteX29" fmla="*/ 226218 w 1159693"/>
              <a:gd name="connsiteY29" fmla="*/ 1042988 h 1095376"/>
              <a:gd name="connsiteX0" fmla="*/ 226218 w 1159693"/>
              <a:gd name="connsiteY0" fmla="*/ 1042988 h 1095376"/>
              <a:gd name="connsiteX1" fmla="*/ 450056 w 1159693"/>
              <a:gd name="connsiteY1" fmla="*/ 1095376 h 1095376"/>
              <a:gd name="connsiteX2" fmla="*/ 640555 w 1159693"/>
              <a:gd name="connsiteY2" fmla="*/ 1026319 h 1095376"/>
              <a:gd name="connsiteX3" fmla="*/ 757237 w 1159693"/>
              <a:gd name="connsiteY3" fmla="*/ 909638 h 1095376"/>
              <a:gd name="connsiteX4" fmla="*/ 840581 w 1159693"/>
              <a:gd name="connsiteY4" fmla="*/ 842963 h 1095376"/>
              <a:gd name="connsiteX5" fmla="*/ 902493 w 1159693"/>
              <a:gd name="connsiteY5" fmla="*/ 754856 h 1095376"/>
              <a:gd name="connsiteX6" fmla="*/ 1031081 w 1159693"/>
              <a:gd name="connsiteY6" fmla="*/ 581025 h 1095376"/>
              <a:gd name="connsiteX7" fmla="*/ 1095375 w 1159693"/>
              <a:gd name="connsiteY7" fmla="*/ 459581 h 1095376"/>
              <a:gd name="connsiteX8" fmla="*/ 1159668 w 1159693"/>
              <a:gd name="connsiteY8" fmla="*/ 321469 h 1095376"/>
              <a:gd name="connsiteX9" fmla="*/ 1142999 w 1159693"/>
              <a:gd name="connsiteY9" fmla="*/ 195263 h 1095376"/>
              <a:gd name="connsiteX10" fmla="*/ 1071562 w 1159693"/>
              <a:gd name="connsiteY10" fmla="*/ 128588 h 1095376"/>
              <a:gd name="connsiteX11" fmla="*/ 947737 w 1159693"/>
              <a:gd name="connsiteY11" fmla="*/ 78582 h 1095376"/>
              <a:gd name="connsiteX12" fmla="*/ 657224 w 1159693"/>
              <a:gd name="connsiteY12" fmla="*/ 40481 h 1095376"/>
              <a:gd name="connsiteX13" fmla="*/ 542924 w 1159693"/>
              <a:gd name="connsiteY13" fmla="*/ 9525 h 1095376"/>
              <a:gd name="connsiteX14" fmla="*/ 421481 w 1159693"/>
              <a:gd name="connsiteY14" fmla="*/ 9525 h 1095376"/>
              <a:gd name="connsiteX15" fmla="*/ 300037 w 1159693"/>
              <a:gd name="connsiteY15" fmla="*/ 0 h 1095376"/>
              <a:gd name="connsiteX16" fmla="*/ 185737 w 1159693"/>
              <a:gd name="connsiteY16" fmla="*/ 4763 h 1095376"/>
              <a:gd name="connsiteX17" fmla="*/ 114299 w 1159693"/>
              <a:gd name="connsiteY17" fmla="*/ 54769 h 1095376"/>
              <a:gd name="connsiteX18" fmla="*/ 33337 w 1159693"/>
              <a:gd name="connsiteY18" fmla="*/ 171450 h 1095376"/>
              <a:gd name="connsiteX19" fmla="*/ 0 w 1159693"/>
              <a:gd name="connsiteY19" fmla="*/ 259557 h 1095376"/>
              <a:gd name="connsiteX20" fmla="*/ 2381 w 1159693"/>
              <a:gd name="connsiteY20" fmla="*/ 357187 h 1095376"/>
              <a:gd name="connsiteX21" fmla="*/ 33337 w 1159693"/>
              <a:gd name="connsiteY21" fmla="*/ 407194 h 1095376"/>
              <a:gd name="connsiteX22" fmla="*/ 119062 w 1159693"/>
              <a:gd name="connsiteY22" fmla="*/ 454818 h 1095376"/>
              <a:gd name="connsiteX23" fmla="*/ 204787 w 1159693"/>
              <a:gd name="connsiteY23" fmla="*/ 490538 h 1095376"/>
              <a:gd name="connsiteX24" fmla="*/ 226218 w 1159693"/>
              <a:gd name="connsiteY24" fmla="*/ 557213 h 1095376"/>
              <a:gd name="connsiteX25" fmla="*/ 228599 w 1159693"/>
              <a:gd name="connsiteY25" fmla="*/ 661988 h 1095376"/>
              <a:gd name="connsiteX26" fmla="*/ 226218 w 1159693"/>
              <a:gd name="connsiteY26" fmla="*/ 757238 h 1095376"/>
              <a:gd name="connsiteX27" fmla="*/ 211931 w 1159693"/>
              <a:gd name="connsiteY27" fmla="*/ 873919 h 1095376"/>
              <a:gd name="connsiteX28" fmla="*/ 200024 w 1159693"/>
              <a:gd name="connsiteY28" fmla="*/ 959643 h 1095376"/>
              <a:gd name="connsiteX29" fmla="*/ 226218 w 1159693"/>
              <a:gd name="connsiteY29" fmla="*/ 1042988 h 109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59693" h="1095376">
                <a:moveTo>
                  <a:pt x="226218" y="1042988"/>
                </a:moveTo>
                <a:lnTo>
                  <a:pt x="450056" y="1095376"/>
                </a:lnTo>
                <a:lnTo>
                  <a:pt x="640555" y="1026319"/>
                </a:lnTo>
                <a:lnTo>
                  <a:pt x="757237" y="909638"/>
                </a:lnTo>
                <a:lnTo>
                  <a:pt x="840581" y="842963"/>
                </a:lnTo>
                <a:lnTo>
                  <a:pt x="902493" y="754856"/>
                </a:lnTo>
                <a:lnTo>
                  <a:pt x="1031081" y="581025"/>
                </a:lnTo>
                <a:lnTo>
                  <a:pt x="1095375" y="459581"/>
                </a:lnTo>
                <a:lnTo>
                  <a:pt x="1159668" y="321469"/>
                </a:lnTo>
                <a:cubicBezTo>
                  <a:pt x="1160462" y="268288"/>
                  <a:pt x="1142205" y="248444"/>
                  <a:pt x="1142999" y="195263"/>
                </a:cubicBezTo>
                <a:cubicBezTo>
                  <a:pt x="1139824" y="184944"/>
                  <a:pt x="1104106" y="148035"/>
                  <a:pt x="1071562" y="128588"/>
                </a:cubicBezTo>
                <a:cubicBezTo>
                  <a:pt x="1039018" y="109141"/>
                  <a:pt x="989013" y="92869"/>
                  <a:pt x="947737" y="78582"/>
                </a:cubicBezTo>
                <a:lnTo>
                  <a:pt x="657224" y="40481"/>
                </a:lnTo>
                <a:lnTo>
                  <a:pt x="542924" y="9525"/>
                </a:lnTo>
                <a:lnTo>
                  <a:pt x="421481" y="9525"/>
                </a:lnTo>
                <a:lnTo>
                  <a:pt x="300037" y="0"/>
                </a:lnTo>
                <a:lnTo>
                  <a:pt x="185737" y="4763"/>
                </a:lnTo>
                <a:lnTo>
                  <a:pt x="114299" y="54769"/>
                </a:lnTo>
                <a:lnTo>
                  <a:pt x="33337" y="171450"/>
                </a:lnTo>
                <a:lnTo>
                  <a:pt x="0" y="259557"/>
                </a:lnTo>
                <a:cubicBezTo>
                  <a:pt x="794" y="292100"/>
                  <a:pt x="1587" y="324644"/>
                  <a:pt x="2381" y="357187"/>
                </a:cubicBezTo>
                <a:lnTo>
                  <a:pt x="33337" y="407194"/>
                </a:lnTo>
                <a:lnTo>
                  <a:pt x="119062" y="454818"/>
                </a:lnTo>
                <a:lnTo>
                  <a:pt x="204787" y="490538"/>
                </a:lnTo>
                <a:lnTo>
                  <a:pt x="226218" y="557213"/>
                </a:lnTo>
                <a:cubicBezTo>
                  <a:pt x="227012" y="592138"/>
                  <a:pt x="227805" y="627063"/>
                  <a:pt x="228599" y="661988"/>
                </a:cubicBezTo>
                <a:cubicBezTo>
                  <a:pt x="227805" y="693738"/>
                  <a:pt x="227012" y="725488"/>
                  <a:pt x="226218" y="757238"/>
                </a:cubicBezTo>
                <a:lnTo>
                  <a:pt x="211931" y="873919"/>
                </a:lnTo>
                <a:lnTo>
                  <a:pt x="200024" y="959643"/>
                </a:lnTo>
                <a:lnTo>
                  <a:pt x="226218" y="1042988"/>
                </a:lnTo>
                <a:close/>
              </a:path>
            </a:pathLst>
          </a:cu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1683"/>
            <a:ext cx="2956513" cy="217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2052"/>
          <p:cNvSpPr/>
          <p:nvPr/>
        </p:nvSpPr>
        <p:spPr>
          <a:xfrm>
            <a:off x="0" y="152400"/>
            <a:ext cx="2956513" cy="21855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TextBox 2053"/>
          <p:cNvSpPr txBox="1"/>
          <p:nvPr/>
        </p:nvSpPr>
        <p:spPr>
          <a:xfrm>
            <a:off x="452934" y="4876800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Houses and features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Mapped by De Laguna in </a:t>
            </a:r>
            <a:r>
              <a:rPr lang="en-US" dirty="0" smtClean="0">
                <a:solidFill>
                  <a:schemeClr val="bg1"/>
                </a:solidFill>
              </a:rPr>
              <a:t>1949-52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56" name="Straight Arrow Connector 2055"/>
          <p:cNvCxnSpPr/>
          <p:nvPr/>
        </p:nvCxnSpPr>
        <p:spPr>
          <a:xfrm flipV="1">
            <a:off x="1828800" y="3737319"/>
            <a:ext cx="1763952" cy="113948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/>
          <p:cNvSpPr txBox="1"/>
          <p:nvPr/>
        </p:nvSpPr>
        <p:spPr>
          <a:xfrm>
            <a:off x="5791200" y="495300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 additional houses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and features mapped in 2014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59" name="Straight Arrow Connector 2058"/>
          <p:cNvCxnSpPr/>
          <p:nvPr/>
        </p:nvCxnSpPr>
        <p:spPr>
          <a:xfrm flipH="1" flipV="1">
            <a:off x="5791200" y="3149439"/>
            <a:ext cx="1447800" cy="172736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2059"/>
          <p:cNvSpPr txBox="1"/>
          <p:nvPr/>
        </p:nvSpPr>
        <p:spPr>
          <a:xfrm>
            <a:off x="2061641" y="6073259"/>
            <a:ext cx="520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discoveries at the </a:t>
            </a:r>
            <a:r>
              <a:rPr lang="en-US" dirty="0" err="1" smtClean="0"/>
              <a:t>Tlákw.aan</a:t>
            </a:r>
            <a:r>
              <a:rPr lang="en-US" dirty="0" smtClean="0"/>
              <a:t> (Old Town) site</a:t>
            </a:r>
            <a:endParaRPr lang="en-US" dirty="0"/>
          </a:p>
        </p:txBody>
      </p:sp>
      <p:sp>
        <p:nvSpPr>
          <p:cNvPr id="2061" name="TextBox 2060"/>
          <p:cNvSpPr txBox="1"/>
          <p:nvPr/>
        </p:nvSpPr>
        <p:spPr>
          <a:xfrm>
            <a:off x="604258" y="88731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Ganawás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Knight Island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62" name="TextBox 2061"/>
          <p:cNvSpPr txBox="1"/>
          <p:nvPr/>
        </p:nvSpPr>
        <p:spPr>
          <a:xfrm>
            <a:off x="1137846" y="1597223"/>
            <a:ext cx="1048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Village site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63" name="Flowchart: Connector 2062"/>
          <p:cNvSpPr/>
          <p:nvPr/>
        </p:nvSpPr>
        <p:spPr>
          <a:xfrm>
            <a:off x="1581150" y="2039442"/>
            <a:ext cx="152400" cy="1524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/>
          <p:cNvSpPr/>
          <p:nvPr/>
        </p:nvSpPr>
        <p:spPr>
          <a:xfrm>
            <a:off x="1478256" y="1974994"/>
            <a:ext cx="426744" cy="31100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" y="0"/>
            <a:ext cx="5105400" cy="202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/>
          <a:stretch/>
        </p:blipFill>
        <p:spPr>
          <a:xfrm rot="5400000">
            <a:off x="2619410" y="904840"/>
            <a:ext cx="4362380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81600" y="698212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Northern Northwest Coast</a:t>
            </a:r>
          </a:p>
          <a:p>
            <a:r>
              <a:rPr lang="en-US" sz="1600" b="1" dirty="0"/>
              <a:t>p</a:t>
            </a:r>
            <a:r>
              <a:rPr lang="en-US" sz="1600" b="1" dirty="0" smtClean="0"/>
              <a:t>lank house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82107" y="6213157"/>
            <a:ext cx="4857164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Archaeological “footprint” </a:t>
            </a:r>
            <a:r>
              <a:rPr lang="en-US" sz="1400" b="1" dirty="0" smtClean="0"/>
              <a:t>left by House 1 at </a:t>
            </a:r>
            <a:r>
              <a:rPr lang="en-US" sz="1400" b="1" dirty="0" err="1" smtClean="0"/>
              <a:t>Tlákw.aan</a:t>
            </a:r>
            <a:endParaRPr lang="en-US" sz="1400" b="1" dirty="0"/>
          </a:p>
          <a:p>
            <a:r>
              <a:rPr lang="en-US" sz="1200" b="1" dirty="0" smtClean="0"/>
              <a:t>(De </a:t>
            </a:r>
            <a:r>
              <a:rPr lang="en-US" sz="1200" b="1" dirty="0" smtClean="0"/>
              <a:t>Laguna et al. 1964)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52010" y="2133600"/>
            <a:ext cx="308719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2014 test </a:t>
            </a:r>
            <a:r>
              <a:rPr lang="en-US" sz="1400" b="1" dirty="0" smtClean="0"/>
              <a:t>trench in shell </a:t>
            </a:r>
            <a:r>
              <a:rPr lang="en-US" sz="1400" b="1" dirty="0" err="1" smtClean="0"/>
              <a:t>midden</a:t>
            </a:r>
            <a:r>
              <a:rPr lang="en-US" sz="1400" b="1" dirty="0" smtClean="0"/>
              <a:t> behind  House 1</a:t>
            </a:r>
            <a:endParaRPr lang="en-US" sz="1400" b="1" dirty="0"/>
          </a:p>
        </p:txBody>
      </p:sp>
      <p:cxnSp>
        <p:nvCxnSpPr>
          <p:cNvPr id="31" name="Straight Connector 30"/>
          <p:cNvCxnSpPr>
            <a:stCxn id="29" idx="1"/>
            <a:endCxn id="18" idx="3"/>
          </p:cNvCxnSpPr>
          <p:nvPr/>
        </p:nvCxnSpPr>
        <p:spPr>
          <a:xfrm flipH="1">
            <a:off x="4191000" y="2395210"/>
            <a:ext cx="1561010" cy="147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514600" y="1752600"/>
            <a:ext cx="2514600" cy="403860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76800" y="1828800"/>
            <a:ext cx="838200" cy="144780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" y="1752600"/>
            <a:ext cx="2667000" cy="342900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1803112"/>
            <a:ext cx="786139" cy="1118175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76600" y="2466975"/>
            <a:ext cx="914400" cy="1524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Shared\SASC\Yakutat Project NM\Old Town\IMG_915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228" y="76200"/>
            <a:ext cx="4875572" cy="6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Shared\SASC\Yakutat Project NM\Old Town\IMG_92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4" y="76200"/>
            <a:ext cx="4029075" cy="30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Shared\SASC\Yakutat Project NM\Old Town\P707063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3124200"/>
            <a:ext cx="4038600" cy="32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6400800"/>
            <a:ext cx="706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Excavating a </a:t>
            </a:r>
            <a:r>
              <a:rPr lang="en-US" sz="1600" b="1" dirty="0" err="1" smtClean="0"/>
              <a:t>midden</a:t>
            </a:r>
            <a:r>
              <a:rPr lang="en-US" sz="1600" b="1" dirty="0"/>
              <a:t> </a:t>
            </a:r>
            <a:r>
              <a:rPr lang="en-US" sz="1600" b="1" dirty="0" smtClean="0"/>
              <a:t>test trench at the </a:t>
            </a:r>
            <a:r>
              <a:rPr lang="en-US" sz="1600" b="1" dirty="0" err="1" smtClean="0"/>
              <a:t>Tlákw.aan</a:t>
            </a:r>
            <a:r>
              <a:rPr lang="en-US" sz="1600" b="1" dirty="0" smtClean="0"/>
              <a:t> (Old Town) site, 2014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664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Yakutat Seal Camps Project 2014\2014 field photos\Crowell\71414 YAK007 0S7E seal jaw and shell lenses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33362"/>
          <a:stretch/>
        </p:blipFill>
        <p:spPr bwMode="auto">
          <a:xfrm>
            <a:off x="4343400" y="152400"/>
            <a:ext cx="447675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09600"/>
            <a:ext cx="2937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New data from the </a:t>
            </a:r>
          </a:p>
          <a:p>
            <a:r>
              <a:rPr lang="en-US" sz="2400" b="1" dirty="0" err="1" smtClean="0"/>
              <a:t>Tlákw.aan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midden</a:t>
            </a:r>
            <a:r>
              <a:rPr lang="en-US" sz="2400" b="1" dirty="0" smtClean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840468"/>
            <a:ext cx="332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Artifacts</a:t>
            </a:r>
            <a:r>
              <a:rPr lang="en-US" sz="1600" b="1" dirty="0" smtClean="0"/>
              <a:t>: </a:t>
            </a:r>
            <a:r>
              <a:rPr lang="en-US" sz="1600" b="1" dirty="0" smtClean="0"/>
              <a:t>for cultural </a:t>
            </a:r>
            <a:r>
              <a:rPr lang="en-US" sz="1600" b="1" dirty="0" err="1" smtClean="0"/>
              <a:t>infomation</a:t>
            </a:r>
            <a:endParaRPr lang="en-US" sz="16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400" y="5029200"/>
            <a:ext cx="7162800" cy="914400"/>
            <a:chOff x="152400" y="5029200"/>
            <a:chExt cx="7162800" cy="914400"/>
          </a:xfrm>
        </p:grpSpPr>
        <p:sp>
          <p:nvSpPr>
            <p:cNvPr id="9" name="TextBox 8"/>
            <p:cNvSpPr txBox="1"/>
            <p:nvPr/>
          </p:nvSpPr>
          <p:spPr>
            <a:xfrm>
              <a:off x="152400" y="5029200"/>
              <a:ext cx="38302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 smtClean="0"/>
                <a:t>Seal DNA</a:t>
              </a:r>
              <a:r>
                <a:rPr lang="en-US" sz="1600" b="1" dirty="0" smtClean="0"/>
                <a:t>: what areas of the Gulf </a:t>
              </a:r>
            </a:p>
            <a:p>
              <a:r>
                <a:rPr lang="en-US" sz="1600" b="1" dirty="0"/>
                <a:t>o</a:t>
              </a:r>
              <a:r>
                <a:rPr lang="en-US" sz="1600" b="1" dirty="0" smtClean="0"/>
                <a:t>f Alaska did the seals migrate from?</a:t>
              </a:r>
              <a:endParaRPr lang="en-US" sz="16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120217" y="5715000"/>
              <a:ext cx="3194983" cy="228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52400" y="4191000"/>
            <a:ext cx="5867400" cy="584775"/>
            <a:chOff x="152400" y="4191000"/>
            <a:chExt cx="5867400" cy="584775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4191000"/>
              <a:ext cx="3894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 smtClean="0"/>
                <a:t>Stable isotope analysis of shell</a:t>
              </a:r>
              <a:r>
                <a:rPr lang="en-US" sz="1600" b="1" dirty="0" smtClean="0"/>
                <a:t>:</a:t>
              </a:r>
            </a:p>
            <a:p>
              <a:r>
                <a:rPr lang="en-US" sz="1600" b="1" dirty="0"/>
                <a:t>t</a:t>
              </a:r>
              <a:r>
                <a:rPr lang="en-US" sz="1600" b="1" dirty="0" smtClean="0"/>
                <a:t>o track changes in water temperature</a:t>
              </a:r>
            </a:p>
          </p:txBody>
        </p:sp>
        <p:cxnSp>
          <p:nvCxnSpPr>
            <p:cNvPr id="13" name="Straight Connector 12"/>
            <p:cNvCxnSpPr>
              <a:stCxn id="8" idx="3"/>
            </p:cNvCxnSpPr>
            <p:nvPr/>
          </p:nvCxnSpPr>
          <p:spPr>
            <a:xfrm flipV="1">
              <a:off x="4046415" y="4267200"/>
              <a:ext cx="1973385" cy="2161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52400" y="3316069"/>
            <a:ext cx="7315200" cy="951131"/>
            <a:chOff x="152400" y="3316069"/>
            <a:chExt cx="7315200" cy="951131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3316069"/>
              <a:ext cx="3518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/>
                <a:t>Identification of the animal bones</a:t>
              </a:r>
              <a:r>
                <a:rPr lang="en-US" sz="1600" b="1" dirty="0"/>
                <a:t>:</a:t>
              </a:r>
            </a:p>
            <a:p>
              <a:r>
                <a:rPr lang="en-US" sz="1600" b="1" dirty="0"/>
                <a:t>revealing </a:t>
              </a:r>
              <a:r>
                <a:rPr lang="en-US" sz="1600" b="1" dirty="0" smtClean="0"/>
                <a:t>subsistence practices</a:t>
              </a:r>
              <a:endParaRPr lang="en-US" sz="1600" b="1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299689" y="3733800"/>
              <a:ext cx="3167911" cy="533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52400" y="2362200"/>
            <a:ext cx="6096000" cy="1514564"/>
            <a:chOff x="152400" y="2362200"/>
            <a:chExt cx="6096000" cy="1514564"/>
          </a:xfrm>
        </p:grpSpPr>
        <p:sp>
          <p:nvSpPr>
            <p:cNvPr id="5" name="TextBox 4"/>
            <p:cNvSpPr txBox="1"/>
            <p:nvPr/>
          </p:nvSpPr>
          <p:spPr>
            <a:xfrm>
              <a:off x="152400" y="2362200"/>
              <a:ext cx="39597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/>
                <a:t>Radiocarbon (C14) dating of charcoal</a:t>
              </a:r>
              <a:r>
                <a:rPr lang="en-US" sz="1600" b="1" dirty="0"/>
                <a:t>: </a:t>
              </a:r>
            </a:p>
            <a:p>
              <a:r>
                <a:rPr lang="en-US" sz="1600" b="1" dirty="0"/>
                <a:t>the bottom of the site may be over 500</a:t>
              </a:r>
            </a:p>
            <a:p>
              <a:r>
                <a:rPr lang="en-US" sz="1600" b="1" dirty="0"/>
                <a:t>years </a:t>
              </a:r>
              <a:r>
                <a:rPr lang="en-US" sz="1600" b="1" dirty="0" smtClean="0"/>
                <a:t>old.</a:t>
              </a:r>
              <a:endParaRPr lang="en-US" sz="1600" b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209921" y="2743200"/>
              <a:ext cx="2038479" cy="11335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22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hared\SASC\Yakutat Project NM\Old Town\IMG_92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26" r="26587"/>
          <a:stretch/>
        </p:blipFill>
        <p:spPr bwMode="auto">
          <a:xfrm>
            <a:off x="361950" y="228600"/>
            <a:ext cx="352425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31468"/>
            <a:ext cx="3676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Fred Bemis identifying halibut hook</a:t>
            </a:r>
          </a:p>
          <a:p>
            <a:r>
              <a:rPr lang="en-US" sz="1600" b="1" dirty="0"/>
              <a:t>a</a:t>
            </a:r>
            <a:r>
              <a:rPr lang="en-US" sz="1600" b="1" dirty="0" smtClean="0"/>
              <a:t>t the Old Town site</a:t>
            </a:r>
            <a:endParaRPr lang="en-US" sz="1600" b="1" dirty="0"/>
          </a:p>
        </p:txBody>
      </p:sp>
      <p:pic>
        <p:nvPicPr>
          <p:cNvPr id="1026" name="Picture 2" descr="G:\Smithsonian\ACP\NMAI\NMAI Object Images\all NMAI Object Images\149612_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822" r="3155" b="3922"/>
          <a:stretch/>
        </p:blipFill>
        <p:spPr bwMode="auto">
          <a:xfrm rot="3420000" flipH="1">
            <a:off x="4680636" y="1638735"/>
            <a:ext cx="4973437" cy="33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939238" y="2438400"/>
            <a:ext cx="1385362" cy="20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27051" r="47050" b="18407"/>
          <a:stretch/>
        </p:blipFill>
        <p:spPr>
          <a:xfrm rot="-9120000">
            <a:off x="4440112" y="2164030"/>
            <a:ext cx="1198011" cy="2983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3821" y="6031468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Bone barb for halibut hook</a:t>
            </a:r>
            <a:endParaRPr lang="en-US" sz="16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939238" y="2057400"/>
            <a:ext cx="2228116" cy="1598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5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Tlingit Sitka chief and wife 1818 Tikhanov watercolor RAA-21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26520" y="685801"/>
            <a:ext cx="4134655" cy="4421574"/>
          </a:xfrm>
          <a:prstGeom prst="rect">
            <a:avLst/>
          </a:prstGeom>
          <a:noFill/>
        </p:spPr>
      </p:pic>
      <p:pic>
        <p:nvPicPr>
          <p:cNvPr id="6" name="Picture 4" descr="039 Nangkuq CMYK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3406" y="685800"/>
            <a:ext cx="2630594" cy="4421573"/>
          </a:xfrm>
          <a:prstGeom prst="rect">
            <a:avLst/>
          </a:prstGeom>
          <a:noFill/>
        </p:spPr>
      </p:pic>
      <p:pic>
        <p:nvPicPr>
          <p:cNvPr id="7" name="Picture 7" descr="051 Tamaima CMYK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8"/>
          <a:stretch>
            <a:fillRect/>
          </a:stretch>
        </p:blipFill>
        <p:spPr bwMode="auto">
          <a:xfrm>
            <a:off x="0" y="609600"/>
            <a:ext cx="2973388" cy="44940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05000" y="5352871"/>
            <a:ext cx="4805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	</a:t>
            </a:r>
            <a:r>
              <a:rPr lang="en-US" sz="2400" b="1" dirty="0" smtClean="0">
                <a:latin typeface="+mn-lt"/>
              </a:rPr>
              <a:t>Eyak </a:t>
            </a:r>
            <a:r>
              <a:rPr lang="en-US" sz="2400" b="1" dirty="0" smtClean="0">
                <a:latin typeface="+mn-lt"/>
              </a:rPr>
              <a:t>– about A.D. 800</a:t>
            </a:r>
          </a:p>
          <a:p>
            <a:r>
              <a:rPr lang="en-US" sz="2400" b="1" dirty="0" smtClean="0">
                <a:latin typeface="+mn-lt"/>
              </a:rPr>
              <a:t>	Ahtna  – about A.D. 1500</a:t>
            </a:r>
          </a:p>
          <a:p>
            <a:r>
              <a:rPr lang="en-US" sz="2400" b="1" dirty="0" smtClean="0">
                <a:latin typeface="+mn-lt"/>
              </a:rPr>
              <a:t>	Tlingit – about A.D. 1750	</a:t>
            </a:r>
            <a:endParaRPr lang="en-US" sz="24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9550" y="101025"/>
            <a:ext cx="4574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Migrations to Yakutat Bay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0" y="6096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1054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5" t="6002" r="68191"/>
          <a:stretch/>
        </p:blipFill>
        <p:spPr>
          <a:xfrm rot="-1080000">
            <a:off x="1776673" y="192323"/>
            <a:ext cx="1314450" cy="6008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6805"/>
          <a:stretch/>
        </p:blipFill>
        <p:spPr>
          <a:xfrm>
            <a:off x="4191000" y="76200"/>
            <a:ext cx="4491930" cy="6242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671638"/>
            <a:ext cx="261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Barbed bone arrow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point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found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 2014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6324600"/>
            <a:ext cx="4669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Arrow points from Old Town </a:t>
            </a:r>
            <a:r>
              <a:rPr lang="en-US" sz="1200" b="1" dirty="0" smtClean="0"/>
              <a:t>(De Laguna et al. 1964)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031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b="2917"/>
          <a:stretch/>
        </p:blipFill>
        <p:spPr>
          <a:xfrm>
            <a:off x="609600" y="152401"/>
            <a:ext cx="4191000" cy="5874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55" t="63086" r="49692" b="12425"/>
          <a:stretch/>
        </p:blipFill>
        <p:spPr>
          <a:xfrm>
            <a:off x="6096000" y="1095374"/>
            <a:ext cx="1704976" cy="3267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4572000"/>
            <a:ext cx="2957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Decorative “</a:t>
            </a:r>
            <a:r>
              <a:rPr lang="en-US" sz="1600" b="1" dirty="0" err="1" smtClean="0"/>
              <a:t>tinkler</a:t>
            </a:r>
            <a:r>
              <a:rPr lang="en-US" sz="1600" b="1" dirty="0" smtClean="0"/>
              <a:t> cone” of </a:t>
            </a:r>
          </a:p>
          <a:p>
            <a:r>
              <a:rPr lang="en-US" sz="1600" b="1" dirty="0" smtClean="0"/>
              <a:t>native </a:t>
            </a:r>
            <a:r>
              <a:rPr lang="en-US" sz="1600" b="1" dirty="0" smtClean="0"/>
              <a:t>copper found at the </a:t>
            </a:r>
            <a:endParaRPr lang="en-US" sz="1600" b="1" dirty="0" smtClean="0"/>
          </a:p>
          <a:p>
            <a:r>
              <a:rPr lang="en-US" sz="1600" b="1" dirty="0" smtClean="0"/>
              <a:t>Old Town </a:t>
            </a:r>
            <a:r>
              <a:rPr lang="en-US" sz="1600" b="1" dirty="0" smtClean="0"/>
              <a:t>site</a:t>
            </a:r>
            <a:r>
              <a:rPr lang="en-US" sz="1600" b="1" dirty="0"/>
              <a:t> </a:t>
            </a:r>
            <a:r>
              <a:rPr lang="en-US" sz="1600" b="1" dirty="0" smtClean="0"/>
              <a:t>in</a:t>
            </a:r>
            <a:r>
              <a:rPr lang="en-US" sz="1600" b="1" dirty="0" smtClean="0"/>
              <a:t> 2014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6138446"/>
            <a:ext cx="4612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Copper bracelets and cones </a:t>
            </a:r>
            <a:r>
              <a:rPr lang="en-US" sz="1200" b="1" dirty="0" smtClean="0"/>
              <a:t>(</a:t>
            </a:r>
            <a:r>
              <a:rPr lang="en-US" sz="1200" b="1" dirty="0" err="1" smtClean="0"/>
              <a:t>DeLaguna</a:t>
            </a:r>
            <a:r>
              <a:rPr lang="en-US" sz="1200" b="1" dirty="0" smtClean="0"/>
              <a:t> et al. 1964)</a:t>
            </a:r>
            <a:endParaRPr lang="en-US" sz="12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95800" y="2728911"/>
            <a:ext cx="2209800" cy="360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572000" y="2728911"/>
            <a:ext cx="2133600" cy="1843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9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5832" y="2639569"/>
            <a:ext cx="1362456" cy="5684520"/>
          </a:xfrm>
          <a:prstGeom prst="rect">
            <a:avLst/>
          </a:prstGeom>
        </p:spPr>
      </p:pic>
      <p:pic>
        <p:nvPicPr>
          <p:cNvPr id="5" name="Picture 2" descr="Tlingit seal hunters in canoe, Alaska, ca. 1898"/>
          <p:cNvPicPr>
            <a:picLocks noChangeAspect="1" noChangeArrowheads="1"/>
          </p:cNvPicPr>
          <p:nvPr/>
        </p:nvPicPr>
        <p:blipFill rotWithShape="1">
          <a:blip r:embed="rId3" cstate="screen"/>
          <a:srcRect l="-3255" t="29956" r="13932" b="17934"/>
          <a:stretch/>
        </p:blipFill>
        <p:spPr bwMode="auto">
          <a:xfrm>
            <a:off x="-31404" y="76200"/>
            <a:ext cx="8870604" cy="40767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8" t="50000" r="18490" b="17364"/>
          <a:stretch/>
        </p:blipFill>
        <p:spPr>
          <a:xfrm rot="16200000">
            <a:off x="6777037" y="3938588"/>
            <a:ext cx="158115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4114800"/>
            <a:ext cx="4184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Seal harpooner at Yakutat, 1898-99</a:t>
            </a:r>
          </a:p>
          <a:p>
            <a:r>
              <a:rPr lang="en-US" sz="1200" b="1" dirty="0" smtClean="0"/>
              <a:t>University </a:t>
            </a:r>
            <a:r>
              <a:rPr lang="en-US" sz="1200" b="1" dirty="0"/>
              <a:t>of Washington Libraries Special </a:t>
            </a:r>
            <a:r>
              <a:rPr lang="en-US" sz="1200" b="1" dirty="0" smtClean="0"/>
              <a:t>Collections</a:t>
            </a:r>
            <a:endParaRPr lang="en-US" sz="1200" b="1" dirty="0"/>
          </a:p>
          <a:p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019800"/>
            <a:ext cx="5544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Sealing harpoon head from Old Town </a:t>
            </a:r>
            <a:r>
              <a:rPr lang="en-US" sz="1200" b="1" dirty="0" smtClean="0"/>
              <a:t>(De Laguna et al. 1964)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5562600"/>
            <a:ext cx="270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Base of sealing harpoon </a:t>
            </a:r>
          </a:p>
          <a:p>
            <a:r>
              <a:rPr lang="en-US" sz="1600" b="1" dirty="0" smtClean="0"/>
              <a:t>Head, Old Town site, 2014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699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9200" y="457200"/>
            <a:ext cx="7086600" cy="6115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4419600" y="26670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72000" y="19812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Box 42"/>
          <p:cNvSpPr txBox="1"/>
          <p:nvPr/>
        </p:nvSpPr>
        <p:spPr bwMode="auto">
          <a:xfrm rot="1860000">
            <a:off x="1830952" y="4988277"/>
            <a:ext cx="11063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~</a:t>
            </a:r>
            <a:r>
              <a:rPr lang="en-US" b="1" dirty="0" smtClean="0">
                <a:latin typeface="+mn-lt"/>
              </a:rPr>
              <a:t>1130 </a:t>
            </a:r>
            <a:r>
              <a:rPr lang="en-US" b="1" dirty="0">
                <a:latin typeface="+mn-lt"/>
              </a:rPr>
              <a:t>AD</a:t>
            </a:r>
          </a:p>
        </p:txBody>
      </p:sp>
      <p:sp>
        <p:nvSpPr>
          <p:cNvPr id="12307" name="TextBox 50"/>
          <p:cNvSpPr txBox="1">
            <a:spLocks noChangeArrowheads="1"/>
          </p:cNvSpPr>
          <p:nvPr/>
        </p:nvSpPr>
        <p:spPr bwMode="auto">
          <a:xfrm rot="1500000">
            <a:off x="3565879" y="2791367"/>
            <a:ext cx="990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1400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sp>
        <p:nvSpPr>
          <p:cNvPr id="12296" name="TextBox 30"/>
          <p:cNvSpPr txBox="1">
            <a:spLocks noChangeArrowheads="1"/>
          </p:cNvSpPr>
          <p:nvPr/>
        </p:nvSpPr>
        <p:spPr bwMode="auto">
          <a:xfrm>
            <a:off x="3810000" y="2404646"/>
            <a:ext cx="902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1791 AD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800475" y="2305050"/>
            <a:ext cx="876300" cy="577850"/>
          </a:xfrm>
          <a:custGeom>
            <a:avLst/>
            <a:gdLst>
              <a:gd name="connsiteX0" fmla="*/ 66675 w 876300"/>
              <a:gd name="connsiteY0" fmla="*/ 0 h 577850"/>
              <a:gd name="connsiteX1" fmla="*/ 9525 w 876300"/>
              <a:gd name="connsiteY1" fmla="*/ 276225 h 577850"/>
              <a:gd name="connsiteX2" fmla="*/ 123825 w 876300"/>
              <a:gd name="connsiteY2" fmla="*/ 371475 h 577850"/>
              <a:gd name="connsiteX3" fmla="*/ 400050 w 876300"/>
              <a:gd name="connsiteY3" fmla="*/ 552450 h 577850"/>
              <a:gd name="connsiteX4" fmla="*/ 619125 w 876300"/>
              <a:gd name="connsiteY4" fmla="*/ 523875 h 577850"/>
              <a:gd name="connsiteX5" fmla="*/ 876300 w 876300"/>
              <a:gd name="connsiteY5" fmla="*/ 409575 h 577850"/>
              <a:gd name="connsiteX6" fmla="*/ 876300 w 876300"/>
              <a:gd name="connsiteY6" fmla="*/ 40957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577850">
                <a:moveTo>
                  <a:pt x="66675" y="0"/>
                </a:moveTo>
                <a:cubicBezTo>
                  <a:pt x="33337" y="107156"/>
                  <a:pt x="0" y="214313"/>
                  <a:pt x="9525" y="276225"/>
                </a:cubicBezTo>
                <a:cubicBezTo>
                  <a:pt x="19050" y="338138"/>
                  <a:pt x="58738" y="325438"/>
                  <a:pt x="123825" y="371475"/>
                </a:cubicBezTo>
                <a:cubicBezTo>
                  <a:pt x="188912" y="417512"/>
                  <a:pt x="317500" y="527050"/>
                  <a:pt x="400050" y="552450"/>
                </a:cubicBezTo>
                <a:cubicBezTo>
                  <a:pt x="482600" y="577850"/>
                  <a:pt x="539750" y="547687"/>
                  <a:pt x="619125" y="523875"/>
                </a:cubicBezTo>
                <a:cubicBezTo>
                  <a:pt x="698500" y="500063"/>
                  <a:pt x="876300" y="409575"/>
                  <a:pt x="876300" y="409575"/>
                </a:cubicBezTo>
                <a:lnTo>
                  <a:pt x="876300" y="409575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 bwMode="auto">
          <a:xfrm>
            <a:off x="4419600" y="20574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4648200" y="18288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4724400" y="16002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1" name="TextBox 34"/>
          <p:cNvSpPr txBox="1">
            <a:spLocks noChangeArrowheads="1"/>
          </p:cNvSpPr>
          <p:nvPr/>
        </p:nvSpPr>
        <p:spPr bwMode="auto">
          <a:xfrm rot="-3420000">
            <a:off x="3901407" y="1699097"/>
            <a:ext cx="10214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1890s</a:t>
            </a:r>
            <a:r>
              <a:rPr lang="en-US" b="1" dirty="0">
                <a:latin typeface="Calibri" pitchFamily="34" charset="0"/>
              </a:rPr>
              <a:t> AD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3698875" y="422275"/>
            <a:ext cx="2647950" cy="1116013"/>
          </a:xfrm>
          <a:custGeom>
            <a:avLst/>
            <a:gdLst>
              <a:gd name="connsiteX0" fmla="*/ 331470 w 2646680"/>
              <a:gd name="connsiteY0" fmla="*/ 43180 h 1116330"/>
              <a:gd name="connsiteX1" fmla="*/ 331470 w 2646680"/>
              <a:gd name="connsiteY1" fmla="*/ 127000 h 1116330"/>
              <a:gd name="connsiteX2" fmla="*/ 331470 w 2646680"/>
              <a:gd name="connsiteY2" fmla="*/ 203200 h 1116330"/>
              <a:gd name="connsiteX3" fmla="*/ 445770 w 2646680"/>
              <a:gd name="connsiteY3" fmla="*/ 233680 h 1116330"/>
              <a:gd name="connsiteX4" fmla="*/ 720090 w 2646680"/>
              <a:gd name="connsiteY4" fmla="*/ 218440 h 1116330"/>
              <a:gd name="connsiteX5" fmla="*/ 826770 w 2646680"/>
              <a:gd name="connsiteY5" fmla="*/ 309880 h 1116330"/>
              <a:gd name="connsiteX6" fmla="*/ 1009650 w 2646680"/>
              <a:gd name="connsiteY6" fmla="*/ 401320 h 1116330"/>
              <a:gd name="connsiteX7" fmla="*/ 1108710 w 2646680"/>
              <a:gd name="connsiteY7" fmla="*/ 492760 h 1116330"/>
              <a:gd name="connsiteX8" fmla="*/ 1032510 w 2646680"/>
              <a:gd name="connsiteY8" fmla="*/ 835660 h 1116330"/>
              <a:gd name="connsiteX9" fmla="*/ 1085850 w 2646680"/>
              <a:gd name="connsiteY9" fmla="*/ 1010920 h 1116330"/>
              <a:gd name="connsiteX10" fmla="*/ 1291590 w 2646680"/>
              <a:gd name="connsiteY10" fmla="*/ 1087120 h 1116330"/>
              <a:gd name="connsiteX11" fmla="*/ 1413510 w 2646680"/>
              <a:gd name="connsiteY11" fmla="*/ 1087120 h 1116330"/>
              <a:gd name="connsiteX12" fmla="*/ 1741170 w 2646680"/>
              <a:gd name="connsiteY12" fmla="*/ 911860 h 1116330"/>
              <a:gd name="connsiteX13" fmla="*/ 1809750 w 2646680"/>
              <a:gd name="connsiteY13" fmla="*/ 759460 h 1116330"/>
              <a:gd name="connsiteX14" fmla="*/ 1870710 w 2646680"/>
              <a:gd name="connsiteY14" fmla="*/ 645160 h 1116330"/>
              <a:gd name="connsiteX15" fmla="*/ 1969770 w 2646680"/>
              <a:gd name="connsiteY15" fmla="*/ 645160 h 1116330"/>
              <a:gd name="connsiteX16" fmla="*/ 2045970 w 2646680"/>
              <a:gd name="connsiteY16" fmla="*/ 690880 h 1116330"/>
              <a:gd name="connsiteX17" fmla="*/ 2137410 w 2646680"/>
              <a:gd name="connsiteY17" fmla="*/ 736600 h 1116330"/>
              <a:gd name="connsiteX18" fmla="*/ 2289810 w 2646680"/>
              <a:gd name="connsiteY18" fmla="*/ 690880 h 1116330"/>
              <a:gd name="connsiteX19" fmla="*/ 2244090 w 2646680"/>
              <a:gd name="connsiteY19" fmla="*/ 576580 h 1116330"/>
              <a:gd name="connsiteX20" fmla="*/ 2129790 w 2646680"/>
              <a:gd name="connsiteY20" fmla="*/ 568960 h 1116330"/>
              <a:gd name="connsiteX21" fmla="*/ 2030730 w 2646680"/>
              <a:gd name="connsiteY21" fmla="*/ 568960 h 1116330"/>
              <a:gd name="connsiteX22" fmla="*/ 1946910 w 2646680"/>
              <a:gd name="connsiteY22" fmla="*/ 500380 h 1116330"/>
              <a:gd name="connsiteX23" fmla="*/ 1946910 w 2646680"/>
              <a:gd name="connsiteY23" fmla="*/ 416560 h 1116330"/>
              <a:gd name="connsiteX24" fmla="*/ 1901190 w 2646680"/>
              <a:gd name="connsiteY24" fmla="*/ 256540 h 1116330"/>
              <a:gd name="connsiteX25" fmla="*/ 1916430 w 2646680"/>
              <a:gd name="connsiteY25" fmla="*/ 180340 h 1116330"/>
              <a:gd name="connsiteX26" fmla="*/ 2053590 w 2646680"/>
              <a:gd name="connsiteY26" fmla="*/ 134620 h 1116330"/>
              <a:gd name="connsiteX27" fmla="*/ 2167890 w 2646680"/>
              <a:gd name="connsiteY27" fmla="*/ 233680 h 1116330"/>
              <a:gd name="connsiteX28" fmla="*/ 2266950 w 2646680"/>
              <a:gd name="connsiteY28" fmla="*/ 248920 h 1116330"/>
              <a:gd name="connsiteX29" fmla="*/ 2320290 w 2646680"/>
              <a:gd name="connsiteY29" fmla="*/ 35560 h 1116330"/>
              <a:gd name="connsiteX30" fmla="*/ 331470 w 2646680"/>
              <a:gd name="connsiteY30" fmla="*/ 43180 h 111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6680" h="1116330">
                <a:moveTo>
                  <a:pt x="331470" y="43180"/>
                </a:moveTo>
                <a:cubicBezTo>
                  <a:pt x="0" y="58420"/>
                  <a:pt x="331470" y="127000"/>
                  <a:pt x="331470" y="127000"/>
                </a:cubicBezTo>
                <a:cubicBezTo>
                  <a:pt x="331470" y="153670"/>
                  <a:pt x="312420" y="185420"/>
                  <a:pt x="331470" y="203200"/>
                </a:cubicBezTo>
                <a:cubicBezTo>
                  <a:pt x="350520" y="220980"/>
                  <a:pt x="381000" y="231140"/>
                  <a:pt x="445770" y="233680"/>
                </a:cubicBezTo>
                <a:cubicBezTo>
                  <a:pt x="510540" y="236220"/>
                  <a:pt x="656590" y="205740"/>
                  <a:pt x="720090" y="218440"/>
                </a:cubicBezTo>
                <a:cubicBezTo>
                  <a:pt x="783590" y="231140"/>
                  <a:pt x="778510" y="279400"/>
                  <a:pt x="826770" y="309880"/>
                </a:cubicBezTo>
                <a:cubicBezTo>
                  <a:pt x="875030" y="340360"/>
                  <a:pt x="962660" y="370840"/>
                  <a:pt x="1009650" y="401320"/>
                </a:cubicBezTo>
                <a:cubicBezTo>
                  <a:pt x="1056640" y="431800"/>
                  <a:pt x="1104900" y="420370"/>
                  <a:pt x="1108710" y="492760"/>
                </a:cubicBezTo>
                <a:cubicBezTo>
                  <a:pt x="1112520" y="565150"/>
                  <a:pt x="1036320" y="749300"/>
                  <a:pt x="1032510" y="835660"/>
                </a:cubicBezTo>
                <a:cubicBezTo>
                  <a:pt x="1028700" y="922020"/>
                  <a:pt x="1042670" y="969010"/>
                  <a:pt x="1085850" y="1010920"/>
                </a:cubicBezTo>
                <a:cubicBezTo>
                  <a:pt x="1129030" y="1052830"/>
                  <a:pt x="1236980" y="1074420"/>
                  <a:pt x="1291590" y="1087120"/>
                </a:cubicBezTo>
                <a:cubicBezTo>
                  <a:pt x="1346200" y="1099820"/>
                  <a:pt x="1338580" y="1116330"/>
                  <a:pt x="1413510" y="1087120"/>
                </a:cubicBezTo>
                <a:cubicBezTo>
                  <a:pt x="1488440" y="1057910"/>
                  <a:pt x="1675130" y="966470"/>
                  <a:pt x="1741170" y="911860"/>
                </a:cubicBezTo>
                <a:cubicBezTo>
                  <a:pt x="1807210" y="857250"/>
                  <a:pt x="1788160" y="803910"/>
                  <a:pt x="1809750" y="759460"/>
                </a:cubicBezTo>
                <a:cubicBezTo>
                  <a:pt x="1831340" y="715010"/>
                  <a:pt x="1844040" y="664210"/>
                  <a:pt x="1870710" y="645160"/>
                </a:cubicBezTo>
                <a:cubicBezTo>
                  <a:pt x="1897380" y="626110"/>
                  <a:pt x="1940560" y="637540"/>
                  <a:pt x="1969770" y="645160"/>
                </a:cubicBezTo>
                <a:cubicBezTo>
                  <a:pt x="1998980" y="652780"/>
                  <a:pt x="2018030" y="675640"/>
                  <a:pt x="2045970" y="690880"/>
                </a:cubicBezTo>
                <a:cubicBezTo>
                  <a:pt x="2073910" y="706120"/>
                  <a:pt x="2096770" y="736600"/>
                  <a:pt x="2137410" y="736600"/>
                </a:cubicBezTo>
                <a:cubicBezTo>
                  <a:pt x="2178050" y="736600"/>
                  <a:pt x="2272030" y="717550"/>
                  <a:pt x="2289810" y="690880"/>
                </a:cubicBezTo>
                <a:cubicBezTo>
                  <a:pt x="2307590" y="664210"/>
                  <a:pt x="2270760" y="596900"/>
                  <a:pt x="2244090" y="576580"/>
                </a:cubicBezTo>
                <a:cubicBezTo>
                  <a:pt x="2217420" y="556260"/>
                  <a:pt x="2165350" y="570230"/>
                  <a:pt x="2129790" y="568960"/>
                </a:cubicBezTo>
                <a:cubicBezTo>
                  <a:pt x="2094230" y="567690"/>
                  <a:pt x="2061210" y="580390"/>
                  <a:pt x="2030730" y="568960"/>
                </a:cubicBezTo>
                <a:cubicBezTo>
                  <a:pt x="2000250" y="557530"/>
                  <a:pt x="1960880" y="525780"/>
                  <a:pt x="1946910" y="500380"/>
                </a:cubicBezTo>
                <a:cubicBezTo>
                  <a:pt x="1932940" y="474980"/>
                  <a:pt x="1954530" y="457200"/>
                  <a:pt x="1946910" y="416560"/>
                </a:cubicBezTo>
                <a:cubicBezTo>
                  <a:pt x="1939290" y="375920"/>
                  <a:pt x="1906270" y="295910"/>
                  <a:pt x="1901190" y="256540"/>
                </a:cubicBezTo>
                <a:cubicBezTo>
                  <a:pt x="1896110" y="217170"/>
                  <a:pt x="1891030" y="200660"/>
                  <a:pt x="1916430" y="180340"/>
                </a:cubicBezTo>
                <a:cubicBezTo>
                  <a:pt x="1941830" y="160020"/>
                  <a:pt x="2011680" y="125730"/>
                  <a:pt x="2053590" y="134620"/>
                </a:cubicBezTo>
                <a:cubicBezTo>
                  <a:pt x="2095500" y="143510"/>
                  <a:pt x="2132330" y="214630"/>
                  <a:pt x="2167890" y="233680"/>
                </a:cubicBezTo>
                <a:cubicBezTo>
                  <a:pt x="2203450" y="252730"/>
                  <a:pt x="2241550" y="281940"/>
                  <a:pt x="2266950" y="248920"/>
                </a:cubicBezTo>
                <a:cubicBezTo>
                  <a:pt x="2292350" y="215900"/>
                  <a:pt x="2646680" y="71120"/>
                  <a:pt x="2320290" y="35560"/>
                </a:cubicBezTo>
                <a:cubicBezTo>
                  <a:pt x="1993900" y="0"/>
                  <a:pt x="662940" y="27940"/>
                  <a:pt x="331470" y="43180"/>
                </a:cubicBez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04" name="TextBox 61"/>
          <p:cNvSpPr txBox="1">
            <a:spLocks noChangeArrowheads="1"/>
          </p:cNvSpPr>
          <p:nvPr/>
        </p:nvSpPr>
        <p:spPr bwMode="auto">
          <a:xfrm>
            <a:off x="4724257" y="534009"/>
            <a:ext cx="911392" cy="6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Present</a:t>
            </a:r>
          </a:p>
          <a:p>
            <a:r>
              <a:rPr lang="en-US" b="1">
                <a:latin typeface="Calibri" pitchFamily="34" charset="0"/>
              </a:rPr>
              <a:t>glacier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5257800" y="5638800"/>
            <a:ext cx="152400" cy="152400"/>
          </a:xfrm>
          <a:prstGeom prst="ellipse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30"/>
          <p:cNvSpPr txBox="1">
            <a:spLocks noChangeArrowheads="1"/>
          </p:cNvSpPr>
          <p:nvPr/>
        </p:nvSpPr>
        <p:spPr bwMode="auto">
          <a:xfrm>
            <a:off x="4572000" y="5791200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784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34000" y="5257800"/>
            <a:ext cx="1067177" cy="381000"/>
            <a:chOff x="5334000" y="5257800"/>
            <a:chExt cx="1067177" cy="381000"/>
          </a:xfrm>
        </p:grpSpPr>
        <p:sp>
          <p:nvSpPr>
            <p:cNvPr id="47" name="Oval 46"/>
            <p:cNvSpPr/>
            <p:nvPr/>
          </p:nvSpPr>
          <p:spPr bwMode="auto">
            <a:xfrm>
              <a:off x="5334000" y="5486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TextBox 30"/>
            <p:cNvSpPr txBox="1">
              <a:spLocks noChangeArrowheads="1"/>
            </p:cNvSpPr>
            <p:nvPr/>
          </p:nvSpPr>
          <p:spPr bwMode="auto">
            <a:xfrm>
              <a:off x="5410200" y="5257800"/>
              <a:ext cx="9909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1218 </a:t>
              </a:r>
              <a:r>
                <a:rPr lang="en-US" b="1" dirty="0">
                  <a:latin typeface="Calibri" pitchFamily="34" charset="0"/>
                </a:rPr>
                <a:t>AD</a:t>
              </a:r>
            </a:p>
          </p:txBody>
        </p:sp>
      </p:grpSp>
      <p:sp>
        <p:nvSpPr>
          <p:cNvPr id="24" name="Oval 23"/>
          <p:cNvSpPr/>
          <p:nvPr/>
        </p:nvSpPr>
        <p:spPr bwMode="auto">
          <a:xfrm>
            <a:off x="4648200" y="34290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19" name="TextBox 24"/>
          <p:cNvSpPr txBox="1">
            <a:spLocks noChangeArrowheads="1"/>
          </p:cNvSpPr>
          <p:nvPr/>
        </p:nvSpPr>
        <p:spPr bwMode="auto">
          <a:xfrm>
            <a:off x="3771330" y="3505200"/>
            <a:ext cx="991170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1550 AD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1968500" y="33528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17" name="TextBox 38"/>
          <p:cNvSpPr txBox="1">
            <a:spLocks noChangeArrowheads="1"/>
          </p:cNvSpPr>
          <p:nvPr/>
        </p:nvSpPr>
        <p:spPr bwMode="auto">
          <a:xfrm>
            <a:off x="2056885" y="3288056"/>
            <a:ext cx="991170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1410 AD</a:t>
            </a:r>
          </a:p>
        </p:txBody>
      </p:sp>
      <p:sp>
        <p:nvSpPr>
          <p:cNvPr id="19" name="TextBox 18"/>
          <p:cNvSpPr txBox="1"/>
          <p:nvPr/>
        </p:nvSpPr>
        <p:spPr>
          <a:xfrm rot="1380000">
            <a:off x="2699004" y="396153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~1300 AD</a:t>
            </a:r>
            <a:endParaRPr lang="en-US" b="1" dirty="0">
              <a:latin typeface="+mj-lt"/>
            </a:endParaRPr>
          </a:p>
        </p:txBody>
      </p:sp>
      <p:cxnSp>
        <p:nvCxnSpPr>
          <p:cNvPr id="23" name="Straight Arrow Connector 22"/>
          <p:cNvCxnSpPr>
            <a:stCxn id="43" idx="0"/>
          </p:cNvCxnSpPr>
          <p:nvPr/>
        </p:nvCxnSpPr>
        <p:spPr>
          <a:xfrm flipV="1">
            <a:off x="2479259" y="4648200"/>
            <a:ext cx="263941" cy="3664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 bwMode="auto">
          <a:xfrm>
            <a:off x="1455870" y="436491"/>
            <a:ext cx="4829182" cy="4024574"/>
          </a:xfrm>
          <a:custGeom>
            <a:avLst/>
            <a:gdLst>
              <a:gd name="connsiteX0" fmla="*/ 210820 w 5035550"/>
              <a:gd name="connsiteY0" fmla="*/ 3035300 h 3463290"/>
              <a:gd name="connsiteX1" fmla="*/ 515620 w 5035550"/>
              <a:gd name="connsiteY1" fmla="*/ 3004820 h 3463290"/>
              <a:gd name="connsiteX2" fmla="*/ 713740 w 5035550"/>
              <a:gd name="connsiteY2" fmla="*/ 2989580 h 3463290"/>
              <a:gd name="connsiteX3" fmla="*/ 820420 w 5035550"/>
              <a:gd name="connsiteY3" fmla="*/ 2882900 h 3463290"/>
              <a:gd name="connsiteX4" fmla="*/ 1132840 w 5035550"/>
              <a:gd name="connsiteY4" fmla="*/ 2570480 h 3463290"/>
              <a:gd name="connsiteX5" fmla="*/ 1292860 w 5035550"/>
              <a:gd name="connsiteY5" fmla="*/ 2509520 h 3463290"/>
              <a:gd name="connsiteX6" fmla="*/ 1628140 w 5035550"/>
              <a:gd name="connsiteY6" fmla="*/ 2326640 h 3463290"/>
              <a:gd name="connsiteX7" fmla="*/ 1803400 w 5035550"/>
              <a:gd name="connsiteY7" fmla="*/ 2242820 h 3463290"/>
              <a:gd name="connsiteX8" fmla="*/ 2115820 w 5035550"/>
              <a:gd name="connsiteY8" fmla="*/ 2235200 h 3463290"/>
              <a:gd name="connsiteX9" fmla="*/ 2352040 w 5035550"/>
              <a:gd name="connsiteY9" fmla="*/ 2235200 h 3463290"/>
              <a:gd name="connsiteX10" fmla="*/ 2580640 w 5035550"/>
              <a:gd name="connsiteY10" fmla="*/ 2166620 h 3463290"/>
              <a:gd name="connsiteX11" fmla="*/ 2649220 w 5035550"/>
              <a:gd name="connsiteY11" fmla="*/ 2059940 h 3463290"/>
              <a:gd name="connsiteX12" fmla="*/ 2641600 w 5035550"/>
              <a:gd name="connsiteY12" fmla="*/ 1884680 h 3463290"/>
              <a:gd name="connsiteX13" fmla="*/ 2504440 w 5035550"/>
              <a:gd name="connsiteY13" fmla="*/ 1747520 h 3463290"/>
              <a:gd name="connsiteX14" fmla="*/ 2428240 w 5035550"/>
              <a:gd name="connsiteY14" fmla="*/ 1602740 h 3463290"/>
              <a:gd name="connsiteX15" fmla="*/ 2420620 w 5035550"/>
              <a:gd name="connsiteY15" fmla="*/ 1450340 h 3463290"/>
              <a:gd name="connsiteX16" fmla="*/ 2420620 w 5035550"/>
              <a:gd name="connsiteY16" fmla="*/ 1358900 h 3463290"/>
              <a:gd name="connsiteX17" fmla="*/ 2466340 w 5035550"/>
              <a:gd name="connsiteY17" fmla="*/ 1275080 h 3463290"/>
              <a:gd name="connsiteX18" fmla="*/ 2656840 w 5035550"/>
              <a:gd name="connsiteY18" fmla="*/ 1198880 h 3463290"/>
              <a:gd name="connsiteX19" fmla="*/ 2870200 w 5035550"/>
              <a:gd name="connsiteY19" fmla="*/ 1252220 h 3463290"/>
              <a:gd name="connsiteX20" fmla="*/ 2915920 w 5035550"/>
              <a:gd name="connsiteY20" fmla="*/ 1328420 h 3463290"/>
              <a:gd name="connsiteX21" fmla="*/ 2931160 w 5035550"/>
              <a:gd name="connsiteY21" fmla="*/ 1511300 h 3463290"/>
              <a:gd name="connsiteX22" fmla="*/ 2969260 w 5035550"/>
              <a:gd name="connsiteY22" fmla="*/ 1770380 h 3463290"/>
              <a:gd name="connsiteX23" fmla="*/ 2931160 w 5035550"/>
              <a:gd name="connsiteY23" fmla="*/ 1884680 h 3463290"/>
              <a:gd name="connsiteX24" fmla="*/ 2839720 w 5035550"/>
              <a:gd name="connsiteY24" fmla="*/ 2014220 h 3463290"/>
              <a:gd name="connsiteX25" fmla="*/ 2740660 w 5035550"/>
              <a:gd name="connsiteY25" fmla="*/ 2136140 h 3463290"/>
              <a:gd name="connsiteX26" fmla="*/ 2565400 w 5035550"/>
              <a:gd name="connsiteY26" fmla="*/ 2288540 h 3463290"/>
              <a:gd name="connsiteX27" fmla="*/ 2512060 w 5035550"/>
              <a:gd name="connsiteY27" fmla="*/ 2562860 h 3463290"/>
              <a:gd name="connsiteX28" fmla="*/ 2870200 w 5035550"/>
              <a:gd name="connsiteY28" fmla="*/ 2799080 h 3463290"/>
              <a:gd name="connsiteX29" fmla="*/ 3022600 w 5035550"/>
              <a:gd name="connsiteY29" fmla="*/ 2791460 h 3463290"/>
              <a:gd name="connsiteX30" fmla="*/ 3190240 w 5035550"/>
              <a:gd name="connsiteY30" fmla="*/ 2783840 h 3463290"/>
              <a:gd name="connsiteX31" fmla="*/ 3373120 w 5035550"/>
              <a:gd name="connsiteY31" fmla="*/ 2684780 h 3463290"/>
              <a:gd name="connsiteX32" fmla="*/ 3304540 w 5035550"/>
              <a:gd name="connsiteY32" fmla="*/ 2479040 h 3463290"/>
              <a:gd name="connsiteX33" fmla="*/ 3243580 w 5035550"/>
              <a:gd name="connsiteY33" fmla="*/ 2265680 h 3463290"/>
              <a:gd name="connsiteX34" fmla="*/ 3388360 w 5035550"/>
              <a:gd name="connsiteY34" fmla="*/ 2090420 h 3463290"/>
              <a:gd name="connsiteX35" fmla="*/ 3495040 w 5035550"/>
              <a:gd name="connsiteY35" fmla="*/ 1938020 h 3463290"/>
              <a:gd name="connsiteX36" fmla="*/ 3594100 w 5035550"/>
              <a:gd name="connsiteY36" fmla="*/ 1762760 h 3463290"/>
              <a:gd name="connsiteX37" fmla="*/ 3716020 w 5035550"/>
              <a:gd name="connsiteY37" fmla="*/ 1648460 h 3463290"/>
              <a:gd name="connsiteX38" fmla="*/ 4058920 w 5035550"/>
              <a:gd name="connsiteY38" fmla="*/ 1404620 h 3463290"/>
              <a:gd name="connsiteX39" fmla="*/ 4157980 w 5035550"/>
              <a:gd name="connsiteY39" fmla="*/ 1259840 h 3463290"/>
              <a:gd name="connsiteX40" fmla="*/ 4272280 w 5035550"/>
              <a:gd name="connsiteY40" fmla="*/ 1130300 h 3463290"/>
              <a:gd name="connsiteX41" fmla="*/ 4424680 w 5035550"/>
              <a:gd name="connsiteY41" fmla="*/ 932180 h 3463290"/>
              <a:gd name="connsiteX42" fmla="*/ 4744720 w 5035550"/>
              <a:gd name="connsiteY42" fmla="*/ 574040 h 3463290"/>
              <a:gd name="connsiteX43" fmla="*/ 4607560 w 5035550"/>
              <a:gd name="connsiteY43" fmla="*/ 414020 h 3463290"/>
              <a:gd name="connsiteX44" fmla="*/ 2176780 w 5035550"/>
              <a:gd name="connsiteY44" fmla="*/ 414020 h 3463290"/>
              <a:gd name="connsiteX45" fmla="*/ 1270000 w 5035550"/>
              <a:gd name="connsiteY45" fmla="*/ 421640 h 3463290"/>
              <a:gd name="connsiteX46" fmla="*/ 180340 w 5035550"/>
              <a:gd name="connsiteY46" fmla="*/ 436880 h 3463290"/>
              <a:gd name="connsiteX47" fmla="*/ 210820 w 5035550"/>
              <a:gd name="connsiteY47" fmla="*/ 3035300 h 3463290"/>
              <a:gd name="connsiteX0" fmla="*/ 210820 w 5035550"/>
              <a:gd name="connsiteY0" fmla="*/ 3035300 h 3463290"/>
              <a:gd name="connsiteX1" fmla="*/ 515620 w 5035550"/>
              <a:gd name="connsiteY1" fmla="*/ 3004820 h 3463290"/>
              <a:gd name="connsiteX2" fmla="*/ 713740 w 5035550"/>
              <a:gd name="connsiteY2" fmla="*/ 2989580 h 3463290"/>
              <a:gd name="connsiteX3" fmla="*/ 820420 w 5035550"/>
              <a:gd name="connsiteY3" fmla="*/ 2882900 h 3463290"/>
              <a:gd name="connsiteX4" fmla="*/ 1132840 w 5035550"/>
              <a:gd name="connsiteY4" fmla="*/ 2570480 h 3463290"/>
              <a:gd name="connsiteX5" fmla="*/ 1292860 w 5035550"/>
              <a:gd name="connsiteY5" fmla="*/ 2509520 h 3463290"/>
              <a:gd name="connsiteX6" fmla="*/ 1628140 w 5035550"/>
              <a:gd name="connsiteY6" fmla="*/ 2326640 h 3463290"/>
              <a:gd name="connsiteX7" fmla="*/ 1803400 w 5035550"/>
              <a:gd name="connsiteY7" fmla="*/ 2242820 h 3463290"/>
              <a:gd name="connsiteX8" fmla="*/ 2115820 w 5035550"/>
              <a:gd name="connsiteY8" fmla="*/ 2235200 h 3463290"/>
              <a:gd name="connsiteX9" fmla="*/ 2352040 w 5035550"/>
              <a:gd name="connsiteY9" fmla="*/ 2235200 h 3463290"/>
              <a:gd name="connsiteX10" fmla="*/ 2580640 w 5035550"/>
              <a:gd name="connsiteY10" fmla="*/ 2166620 h 3463290"/>
              <a:gd name="connsiteX11" fmla="*/ 2649220 w 5035550"/>
              <a:gd name="connsiteY11" fmla="*/ 2059940 h 3463290"/>
              <a:gd name="connsiteX12" fmla="*/ 2641600 w 5035550"/>
              <a:gd name="connsiteY12" fmla="*/ 1884680 h 3463290"/>
              <a:gd name="connsiteX13" fmla="*/ 2504440 w 5035550"/>
              <a:gd name="connsiteY13" fmla="*/ 1747520 h 3463290"/>
              <a:gd name="connsiteX14" fmla="*/ 2428240 w 5035550"/>
              <a:gd name="connsiteY14" fmla="*/ 1602740 h 3463290"/>
              <a:gd name="connsiteX15" fmla="*/ 2420620 w 5035550"/>
              <a:gd name="connsiteY15" fmla="*/ 1450340 h 3463290"/>
              <a:gd name="connsiteX16" fmla="*/ 2420620 w 5035550"/>
              <a:gd name="connsiteY16" fmla="*/ 1358900 h 3463290"/>
              <a:gd name="connsiteX17" fmla="*/ 2466340 w 5035550"/>
              <a:gd name="connsiteY17" fmla="*/ 1275080 h 3463290"/>
              <a:gd name="connsiteX18" fmla="*/ 2656840 w 5035550"/>
              <a:gd name="connsiteY18" fmla="*/ 1198880 h 3463290"/>
              <a:gd name="connsiteX19" fmla="*/ 2870200 w 5035550"/>
              <a:gd name="connsiteY19" fmla="*/ 1252220 h 3463290"/>
              <a:gd name="connsiteX20" fmla="*/ 2915920 w 5035550"/>
              <a:gd name="connsiteY20" fmla="*/ 1328420 h 3463290"/>
              <a:gd name="connsiteX21" fmla="*/ 2931160 w 5035550"/>
              <a:gd name="connsiteY21" fmla="*/ 1511300 h 3463290"/>
              <a:gd name="connsiteX22" fmla="*/ 2969260 w 5035550"/>
              <a:gd name="connsiteY22" fmla="*/ 1770380 h 3463290"/>
              <a:gd name="connsiteX23" fmla="*/ 2931160 w 5035550"/>
              <a:gd name="connsiteY23" fmla="*/ 1884680 h 3463290"/>
              <a:gd name="connsiteX24" fmla="*/ 2839720 w 5035550"/>
              <a:gd name="connsiteY24" fmla="*/ 2014220 h 3463290"/>
              <a:gd name="connsiteX25" fmla="*/ 2740660 w 5035550"/>
              <a:gd name="connsiteY25" fmla="*/ 2136140 h 3463290"/>
              <a:gd name="connsiteX26" fmla="*/ 2565400 w 5035550"/>
              <a:gd name="connsiteY26" fmla="*/ 2288540 h 3463290"/>
              <a:gd name="connsiteX27" fmla="*/ 2512060 w 5035550"/>
              <a:gd name="connsiteY27" fmla="*/ 2562860 h 3463290"/>
              <a:gd name="connsiteX28" fmla="*/ 2870200 w 5035550"/>
              <a:gd name="connsiteY28" fmla="*/ 2799080 h 3463290"/>
              <a:gd name="connsiteX29" fmla="*/ 3022600 w 5035550"/>
              <a:gd name="connsiteY29" fmla="*/ 2791460 h 3463290"/>
              <a:gd name="connsiteX30" fmla="*/ 3190240 w 5035550"/>
              <a:gd name="connsiteY30" fmla="*/ 2783840 h 3463290"/>
              <a:gd name="connsiteX31" fmla="*/ 3373120 w 5035550"/>
              <a:gd name="connsiteY31" fmla="*/ 2684780 h 3463290"/>
              <a:gd name="connsiteX32" fmla="*/ 3304540 w 5035550"/>
              <a:gd name="connsiteY32" fmla="*/ 2479040 h 3463290"/>
              <a:gd name="connsiteX33" fmla="*/ 3243580 w 5035550"/>
              <a:gd name="connsiteY33" fmla="*/ 2265680 h 3463290"/>
              <a:gd name="connsiteX34" fmla="*/ 3388360 w 5035550"/>
              <a:gd name="connsiteY34" fmla="*/ 2090420 h 3463290"/>
              <a:gd name="connsiteX35" fmla="*/ 3495040 w 5035550"/>
              <a:gd name="connsiteY35" fmla="*/ 1938020 h 3463290"/>
              <a:gd name="connsiteX36" fmla="*/ 3594100 w 5035550"/>
              <a:gd name="connsiteY36" fmla="*/ 1762760 h 3463290"/>
              <a:gd name="connsiteX37" fmla="*/ 3716020 w 5035550"/>
              <a:gd name="connsiteY37" fmla="*/ 1648460 h 3463290"/>
              <a:gd name="connsiteX38" fmla="*/ 4058920 w 5035550"/>
              <a:gd name="connsiteY38" fmla="*/ 1404620 h 3463290"/>
              <a:gd name="connsiteX39" fmla="*/ 4157980 w 5035550"/>
              <a:gd name="connsiteY39" fmla="*/ 1259840 h 3463290"/>
              <a:gd name="connsiteX40" fmla="*/ 4272280 w 5035550"/>
              <a:gd name="connsiteY40" fmla="*/ 1130300 h 3463290"/>
              <a:gd name="connsiteX41" fmla="*/ 4424680 w 5035550"/>
              <a:gd name="connsiteY41" fmla="*/ 932180 h 3463290"/>
              <a:gd name="connsiteX42" fmla="*/ 4744720 w 5035550"/>
              <a:gd name="connsiteY42" fmla="*/ 574040 h 3463290"/>
              <a:gd name="connsiteX43" fmla="*/ 4607560 w 5035550"/>
              <a:gd name="connsiteY43" fmla="*/ 414020 h 3463290"/>
              <a:gd name="connsiteX44" fmla="*/ 2176780 w 5035550"/>
              <a:gd name="connsiteY44" fmla="*/ 414020 h 3463290"/>
              <a:gd name="connsiteX45" fmla="*/ 1270000 w 5035550"/>
              <a:gd name="connsiteY45" fmla="*/ 421640 h 3463290"/>
              <a:gd name="connsiteX46" fmla="*/ 180340 w 5035550"/>
              <a:gd name="connsiteY46" fmla="*/ 436880 h 3463290"/>
              <a:gd name="connsiteX47" fmla="*/ 210820 w 5035550"/>
              <a:gd name="connsiteY47" fmla="*/ 3035300 h 3463290"/>
              <a:gd name="connsiteX0" fmla="*/ 127000 w 4951730"/>
              <a:gd name="connsiteY0" fmla="*/ 3035300 h 3463290"/>
              <a:gd name="connsiteX1" fmla="*/ 431800 w 4951730"/>
              <a:gd name="connsiteY1" fmla="*/ 3004820 h 3463290"/>
              <a:gd name="connsiteX2" fmla="*/ 629920 w 4951730"/>
              <a:gd name="connsiteY2" fmla="*/ 2989580 h 3463290"/>
              <a:gd name="connsiteX3" fmla="*/ 736600 w 4951730"/>
              <a:gd name="connsiteY3" fmla="*/ 2882900 h 3463290"/>
              <a:gd name="connsiteX4" fmla="*/ 1049020 w 4951730"/>
              <a:gd name="connsiteY4" fmla="*/ 2570480 h 3463290"/>
              <a:gd name="connsiteX5" fmla="*/ 1209040 w 4951730"/>
              <a:gd name="connsiteY5" fmla="*/ 2509520 h 3463290"/>
              <a:gd name="connsiteX6" fmla="*/ 1544320 w 4951730"/>
              <a:gd name="connsiteY6" fmla="*/ 2326640 h 3463290"/>
              <a:gd name="connsiteX7" fmla="*/ 1719580 w 4951730"/>
              <a:gd name="connsiteY7" fmla="*/ 2242820 h 3463290"/>
              <a:gd name="connsiteX8" fmla="*/ 2032000 w 4951730"/>
              <a:gd name="connsiteY8" fmla="*/ 2235200 h 3463290"/>
              <a:gd name="connsiteX9" fmla="*/ 2268220 w 4951730"/>
              <a:gd name="connsiteY9" fmla="*/ 2235200 h 3463290"/>
              <a:gd name="connsiteX10" fmla="*/ 2496820 w 4951730"/>
              <a:gd name="connsiteY10" fmla="*/ 2166620 h 3463290"/>
              <a:gd name="connsiteX11" fmla="*/ 2565400 w 4951730"/>
              <a:gd name="connsiteY11" fmla="*/ 2059940 h 3463290"/>
              <a:gd name="connsiteX12" fmla="*/ 2557780 w 4951730"/>
              <a:gd name="connsiteY12" fmla="*/ 1884680 h 3463290"/>
              <a:gd name="connsiteX13" fmla="*/ 2420620 w 4951730"/>
              <a:gd name="connsiteY13" fmla="*/ 1747520 h 3463290"/>
              <a:gd name="connsiteX14" fmla="*/ 2344420 w 4951730"/>
              <a:gd name="connsiteY14" fmla="*/ 1602740 h 3463290"/>
              <a:gd name="connsiteX15" fmla="*/ 2336800 w 4951730"/>
              <a:gd name="connsiteY15" fmla="*/ 1450340 h 3463290"/>
              <a:gd name="connsiteX16" fmla="*/ 2336800 w 4951730"/>
              <a:gd name="connsiteY16" fmla="*/ 1358900 h 3463290"/>
              <a:gd name="connsiteX17" fmla="*/ 2382520 w 4951730"/>
              <a:gd name="connsiteY17" fmla="*/ 1275080 h 3463290"/>
              <a:gd name="connsiteX18" fmla="*/ 2573020 w 4951730"/>
              <a:gd name="connsiteY18" fmla="*/ 1198880 h 3463290"/>
              <a:gd name="connsiteX19" fmla="*/ 2786380 w 4951730"/>
              <a:gd name="connsiteY19" fmla="*/ 1252220 h 3463290"/>
              <a:gd name="connsiteX20" fmla="*/ 2832100 w 4951730"/>
              <a:gd name="connsiteY20" fmla="*/ 1328420 h 3463290"/>
              <a:gd name="connsiteX21" fmla="*/ 2847340 w 4951730"/>
              <a:gd name="connsiteY21" fmla="*/ 1511300 h 3463290"/>
              <a:gd name="connsiteX22" fmla="*/ 2885440 w 4951730"/>
              <a:gd name="connsiteY22" fmla="*/ 1770380 h 3463290"/>
              <a:gd name="connsiteX23" fmla="*/ 2847340 w 4951730"/>
              <a:gd name="connsiteY23" fmla="*/ 1884680 h 3463290"/>
              <a:gd name="connsiteX24" fmla="*/ 2755900 w 4951730"/>
              <a:gd name="connsiteY24" fmla="*/ 2014220 h 3463290"/>
              <a:gd name="connsiteX25" fmla="*/ 2656840 w 4951730"/>
              <a:gd name="connsiteY25" fmla="*/ 2136140 h 3463290"/>
              <a:gd name="connsiteX26" fmla="*/ 2481580 w 4951730"/>
              <a:gd name="connsiteY26" fmla="*/ 2288540 h 3463290"/>
              <a:gd name="connsiteX27" fmla="*/ 2428240 w 4951730"/>
              <a:gd name="connsiteY27" fmla="*/ 2562860 h 3463290"/>
              <a:gd name="connsiteX28" fmla="*/ 2786380 w 4951730"/>
              <a:gd name="connsiteY28" fmla="*/ 2799080 h 3463290"/>
              <a:gd name="connsiteX29" fmla="*/ 2938780 w 4951730"/>
              <a:gd name="connsiteY29" fmla="*/ 2791460 h 3463290"/>
              <a:gd name="connsiteX30" fmla="*/ 3106420 w 4951730"/>
              <a:gd name="connsiteY30" fmla="*/ 2783840 h 3463290"/>
              <a:gd name="connsiteX31" fmla="*/ 3289300 w 4951730"/>
              <a:gd name="connsiteY31" fmla="*/ 2684780 h 3463290"/>
              <a:gd name="connsiteX32" fmla="*/ 3220720 w 4951730"/>
              <a:gd name="connsiteY32" fmla="*/ 2479040 h 3463290"/>
              <a:gd name="connsiteX33" fmla="*/ 3159760 w 4951730"/>
              <a:gd name="connsiteY33" fmla="*/ 2265680 h 3463290"/>
              <a:gd name="connsiteX34" fmla="*/ 3304540 w 4951730"/>
              <a:gd name="connsiteY34" fmla="*/ 2090420 h 3463290"/>
              <a:gd name="connsiteX35" fmla="*/ 3411220 w 4951730"/>
              <a:gd name="connsiteY35" fmla="*/ 1938020 h 3463290"/>
              <a:gd name="connsiteX36" fmla="*/ 3510280 w 4951730"/>
              <a:gd name="connsiteY36" fmla="*/ 1762760 h 3463290"/>
              <a:gd name="connsiteX37" fmla="*/ 3632200 w 4951730"/>
              <a:gd name="connsiteY37" fmla="*/ 1648460 h 3463290"/>
              <a:gd name="connsiteX38" fmla="*/ 3975100 w 4951730"/>
              <a:gd name="connsiteY38" fmla="*/ 1404620 h 3463290"/>
              <a:gd name="connsiteX39" fmla="*/ 4074160 w 4951730"/>
              <a:gd name="connsiteY39" fmla="*/ 1259840 h 3463290"/>
              <a:gd name="connsiteX40" fmla="*/ 4188460 w 4951730"/>
              <a:gd name="connsiteY40" fmla="*/ 1130300 h 3463290"/>
              <a:gd name="connsiteX41" fmla="*/ 4340860 w 4951730"/>
              <a:gd name="connsiteY41" fmla="*/ 932180 h 3463290"/>
              <a:gd name="connsiteX42" fmla="*/ 4660900 w 4951730"/>
              <a:gd name="connsiteY42" fmla="*/ 574040 h 3463290"/>
              <a:gd name="connsiteX43" fmla="*/ 4523740 w 4951730"/>
              <a:gd name="connsiteY43" fmla="*/ 414020 h 3463290"/>
              <a:gd name="connsiteX44" fmla="*/ 2092960 w 4951730"/>
              <a:gd name="connsiteY44" fmla="*/ 414020 h 3463290"/>
              <a:gd name="connsiteX45" fmla="*/ 1186180 w 4951730"/>
              <a:gd name="connsiteY45" fmla="*/ 421640 h 3463290"/>
              <a:gd name="connsiteX46" fmla="*/ 96520 w 4951730"/>
              <a:gd name="connsiteY46" fmla="*/ 436880 h 3463290"/>
              <a:gd name="connsiteX47" fmla="*/ 127000 w 4951730"/>
              <a:gd name="connsiteY47" fmla="*/ 3035300 h 3463290"/>
              <a:gd name="connsiteX0" fmla="*/ 55880 w 4880610"/>
              <a:gd name="connsiteY0" fmla="*/ 3035300 h 3463290"/>
              <a:gd name="connsiteX1" fmla="*/ 360680 w 4880610"/>
              <a:gd name="connsiteY1" fmla="*/ 3004820 h 3463290"/>
              <a:gd name="connsiteX2" fmla="*/ 558800 w 4880610"/>
              <a:gd name="connsiteY2" fmla="*/ 2989580 h 3463290"/>
              <a:gd name="connsiteX3" fmla="*/ 665480 w 4880610"/>
              <a:gd name="connsiteY3" fmla="*/ 2882900 h 3463290"/>
              <a:gd name="connsiteX4" fmla="*/ 977900 w 4880610"/>
              <a:gd name="connsiteY4" fmla="*/ 2570480 h 3463290"/>
              <a:gd name="connsiteX5" fmla="*/ 1137920 w 4880610"/>
              <a:gd name="connsiteY5" fmla="*/ 2509520 h 3463290"/>
              <a:gd name="connsiteX6" fmla="*/ 1473200 w 4880610"/>
              <a:gd name="connsiteY6" fmla="*/ 2326640 h 3463290"/>
              <a:gd name="connsiteX7" fmla="*/ 1648460 w 4880610"/>
              <a:gd name="connsiteY7" fmla="*/ 2242820 h 3463290"/>
              <a:gd name="connsiteX8" fmla="*/ 1960880 w 4880610"/>
              <a:gd name="connsiteY8" fmla="*/ 2235200 h 3463290"/>
              <a:gd name="connsiteX9" fmla="*/ 2197100 w 4880610"/>
              <a:gd name="connsiteY9" fmla="*/ 2235200 h 3463290"/>
              <a:gd name="connsiteX10" fmla="*/ 2425700 w 4880610"/>
              <a:gd name="connsiteY10" fmla="*/ 2166620 h 3463290"/>
              <a:gd name="connsiteX11" fmla="*/ 2494280 w 4880610"/>
              <a:gd name="connsiteY11" fmla="*/ 2059940 h 3463290"/>
              <a:gd name="connsiteX12" fmla="*/ 2486660 w 4880610"/>
              <a:gd name="connsiteY12" fmla="*/ 1884680 h 3463290"/>
              <a:gd name="connsiteX13" fmla="*/ 2349500 w 4880610"/>
              <a:gd name="connsiteY13" fmla="*/ 1747520 h 3463290"/>
              <a:gd name="connsiteX14" fmla="*/ 2273300 w 4880610"/>
              <a:gd name="connsiteY14" fmla="*/ 1602740 h 3463290"/>
              <a:gd name="connsiteX15" fmla="*/ 2265680 w 4880610"/>
              <a:gd name="connsiteY15" fmla="*/ 1450340 h 3463290"/>
              <a:gd name="connsiteX16" fmla="*/ 2265680 w 4880610"/>
              <a:gd name="connsiteY16" fmla="*/ 1358900 h 3463290"/>
              <a:gd name="connsiteX17" fmla="*/ 2311400 w 4880610"/>
              <a:gd name="connsiteY17" fmla="*/ 1275080 h 3463290"/>
              <a:gd name="connsiteX18" fmla="*/ 2501900 w 4880610"/>
              <a:gd name="connsiteY18" fmla="*/ 1198880 h 3463290"/>
              <a:gd name="connsiteX19" fmla="*/ 2715260 w 4880610"/>
              <a:gd name="connsiteY19" fmla="*/ 1252220 h 3463290"/>
              <a:gd name="connsiteX20" fmla="*/ 2760980 w 4880610"/>
              <a:gd name="connsiteY20" fmla="*/ 1328420 h 3463290"/>
              <a:gd name="connsiteX21" fmla="*/ 2776220 w 4880610"/>
              <a:gd name="connsiteY21" fmla="*/ 1511300 h 3463290"/>
              <a:gd name="connsiteX22" fmla="*/ 2814320 w 4880610"/>
              <a:gd name="connsiteY22" fmla="*/ 1770380 h 3463290"/>
              <a:gd name="connsiteX23" fmla="*/ 2776220 w 4880610"/>
              <a:gd name="connsiteY23" fmla="*/ 1884680 h 3463290"/>
              <a:gd name="connsiteX24" fmla="*/ 2684780 w 4880610"/>
              <a:gd name="connsiteY24" fmla="*/ 2014220 h 3463290"/>
              <a:gd name="connsiteX25" fmla="*/ 2585720 w 4880610"/>
              <a:gd name="connsiteY25" fmla="*/ 2136140 h 3463290"/>
              <a:gd name="connsiteX26" fmla="*/ 2410460 w 4880610"/>
              <a:gd name="connsiteY26" fmla="*/ 2288540 h 3463290"/>
              <a:gd name="connsiteX27" fmla="*/ 2357120 w 4880610"/>
              <a:gd name="connsiteY27" fmla="*/ 2562860 h 3463290"/>
              <a:gd name="connsiteX28" fmla="*/ 2715260 w 4880610"/>
              <a:gd name="connsiteY28" fmla="*/ 2799080 h 3463290"/>
              <a:gd name="connsiteX29" fmla="*/ 2867660 w 4880610"/>
              <a:gd name="connsiteY29" fmla="*/ 2791460 h 3463290"/>
              <a:gd name="connsiteX30" fmla="*/ 3035300 w 4880610"/>
              <a:gd name="connsiteY30" fmla="*/ 2783840 h 3463290"/>
              <a:gd name="connsiteX31" fmla="*/ 3218180 w 4880610"/>
              <a:gd name="connsiteY31" fmla="*/ 2684780 h 3463290"/>
              <a:gd name="connsiteX32" fmla="*/ 3149600 w 4880610"/>
              <a:gd name="connsiteY32" fmla="*/ 2479040 h 3463290"/>
              <a:gd name="connsiteX33" fmla="*/ 3088640 w 4880610"/>
              <a:gd name="connsiteY33" fmla="*/ 2265680 h 3463290"/>
              <a:gd name="connsiteX34" fmla="*/ 3233420 w 4880610"/>
              <a:gd name="connsiteY34" fmla="*/ 2090420 h 3463290"/>
              <a:gd name="connsiteX35" fmla="*/ 3340100 w 4880610"/>
              <a:gd name="connsiteY35" fmla="*/ 1938020 h 3463290"/>
              <a:gd name="connsiteX36" fmla="*/ 3439160 w 4880610"/>
              <a:gd name="connsiteY36" fmla="*/ 1762760 h 3463290"/>
              <a:gd name="connsiteX37" fmla="*/ 3561080 w 4880610"/>
              <a:gd name="connsiteY37" fmla="*/ 1648460 h 3463290"/>
              <a:gd name="connsiteX38" fmla="*/ 3903980 w 4880610"/>
              <a:gd name="connsiteY38" fmla="*/ 1404620 h 3463290"/>
              <a:gd name="connsiteX39" fmla="*/ 4003040 w 4880610"/>
              <a:gd name="connsiteY39" fmla="*/ 1259840 h 3463290"/>
              <a:gd name="connsiteX40" fmla="*/ 4117340 w 4880610"/>
              <a:gd name="connsiteY40" fmla="*/ 1130300 h 3463290"/>
              <a:gd name="connsiteX41" fmla="*/ 4269740 w 4880610"/>
              <a:gd name="connsiteY41" fmla="*/ 932180 h 3463290"/>
              <a:gd name="connsiteX42" fmla="*/ 4589780 w 4880610"/>
              <a:gd name="connsiteY42" fmla="*/ 574040 h 3463290"/>
              <a:gd name="connsiteX43" fmla="*/ 4452620 w 4880610"/>
              <a:gd name="connsiteY43" fmla="*/ 414020 h 3463290"/>
              <a:gd name="connsiteX44" fmla="*/ 2021840 w 4880610"/>
              <a:gd name="connsiteY44" fmla="*/ 414020 h 3463290"/>
              <a:gd name="connsiteX45" fmla="*/ 1115060 w 4880610"/>
              <a:gd name="connsiteY45" fmla="*/ 421640 h 3463290"/>
              <a:gd name="connsiteX46" fmla="*/ 25400 w 4880610"/>
              <a:gd name="connsiteY46" fmla="*/ 436880 h 3463290"/>
              <a:gd name="connsiteX47" fmla="*/ 55880 w 4880610"/>
              <a:gd name="connsiteY47" fmla="*/ 3035300 h 3463290"/>
              <a:gd name="connsiteX0" fmla="*/ 55880 w 4880610"/>
              <a:gd name="connsiteY0" fmla="*/ 2647950 h 3075940"/>
              <a:gd name="connsiteX1" fmla="*/ 360680 w 4880610"/>
              <a:gd name="connsiteY1" fmla="*/ 2617470 h 3075940"/>
              <a:gd name="connsiteX2" fmla="*/ 558800 w 4880610"/>
              <a:gd name="connsiteY2" fmla="*/ 2602230 h 3075940"/>
              <a:gd name="connsiteX3" fmla="*/ 665480 w 4880610"/>
              <a:gd name="connsiteY3" fmla="*/ 2495550 h 3075940"/>
              <a:gd name="connsiteX4" fmla="*/ 977900 w 4880610"/>
              <a:gd name="connsiteY4" fmla="*/ 2183130 h 3075940"/>
              <a:gd name="connsiteX5" fmla="*/ 1137920 w 4880610"/>
              <a:gd name="connsiteY5" fmla="*/ 2122170 h 3075940"/>
              <a:gd name="connsiteX6" fmla="*/ 1473200 w 4880610"/>
              <a:gd name="connsiteY6" fmla="*/ 1939290 h 3075940"/>
              <a:gd name="connsiteX7" fmla="*/ 1648460 w 4880610"/>
              <a:gd name="connsiteY7" fmla="*/ 1855470 h 3075940"/>
              <a:gd name="connsiteX8" fmla="*/ 1960880 w 4880610"/>
              <a:gd name="connsiteY8" fmla="*/ 1847850 h 3075940"/>
              <a:gd name="connsiteX9" fmla="*/ 2197100 w 4880610"/>
              <a:gd name="connsiteY9" fmla="*/ 1847850 h 3075940"/>
              <a:gd name="connsiteX10" fmla="*/ 2425700 w 4880610"/>
              <a:gd name="connsiteY10" fmla="*/ 1779270 h 3075940"/>
              <a:gd name="connsiteX11" fmla="*/ 2494280 w 4880610"/>
              <a:gd name="connsiteY11" fmla="*/ 1672590 h 3075940"/>
              <a:gd name="connsiteX12" fmla="*/ 2486660 w 4880610"/>
              <a:gd name="connsiteY12" fmla="*/ 1497330 h 3075940"/>
              <a:gd name="connsiteX13" fmla="*/ 2349500 w 4880610"/>
              <a:gd name="connsiteY13" fmla="*/ 1360170 h 3075940"/>
              <a:gd name="connsiteX14" fmla="*/ 2273300 w 4880610"/>
              <a:gd name="connsiteY14" fmla="*/ 1215390 h 3075940"/>
              <a:gd name="connsiteX15" fmla="*/ 2265680 w 4880610"/>
              <a:gd name="connsiteY15" fmla="*/ 1062990 h 3075940"/>
              <a:gd name="connsiteX16" fmla="*/ 2265680 w 4880610"/>
              <a:gd name="connsiteY16" fmla="*/ 971550 h 3075940"/>
              <a:gd name="connsiteX17" fmla="*/ 2311400 w 4880610"/>
              <a:gd name="connsiteY17" fmla="*/ 887730 h 3075940"/>
              <a:gd name="connsiteX18" fmla="*/ 2501900 w 4880610"/>
              <a:gd name="connsiteY18" fmla="*/ 811530 h 3075940"/>
              <a:gd name="connsiteX19" fmla="*/ 2715260 w 4880610"/>
              <a:gd name="connsiteY19" fmla="*/ 864870 h 3075940"/>
              <a:gd name="connsiteX20" fmla="*/ 2760980 w 4880610"/>
              <a:gd name="connsiteY20" fmla="*/ 941070 h 3075940"/>
              <a:gd name="connsiteX21" fmla="*/ 2776220 w 4880610"/>
              <a:gd name="connsiteY21" fmla="*/ 1123950 h 3075940"/>
              <a:gd name="connsiteX22" fmla="*/ 2814320 w 4880610"/>
              <a:gd name="connsiteY22" fmla="*/ 1383030 h 3075940"/>
              <a:gd name="connsiteX23" fmla="*/ 2776220 w 4880610"/>
              <a:gd name="connsiteY23" fmla="*/ 1497330 h 3075940"/>
              <a:gd name="connsiteX24" fmla="*/ 2684780 w 4880610"/>
              <a:gd name="connsiteY24" fmla="*/ 1626870 h 3075940"/>
              <a:gd name="connsiteX25" fmla="*/ 2585720 w 4880610"/>
              <a:gd name="connsiteY25" fmla="*/ 1748790 h 3075940"/>
              <a:gd name="connsiteX26" fmla="*/ 2410460 w 4880610"/>
              <a:gd name="connsiteY26" fmla="*/ 1901190 h 3075940"/>
              <a:gd name="connsiteX27" fmla="*/ 2357120 w 4880610"/>
              <a:gd name="connsiteY27" fmla="*/ 2175510 h 3075940"/>
              <a:gd name="connsiteX28" fmla="*/ 2715260 w 4880610"/>
              <a:gd name="connsiteY28" fmla="*/ 2411730 h 3075940"/>
              <a:gd name="connsiteX29" fmla="*/ 2867660 w 4880610"/>
              <a:gd name="connsiteY29" fmla="*/ 2404110 h 3075940"/>
              <a:gd name="connsiteX30" fmla="*/ 3035300 w 4880610"/>
              <a:gd name="connsiteY30" fmla="*/ 2396490 h 3075940"/>
              <a:gd name="connsiteX31" fmla="*/ 3218180 w 4880610"/>
              <a:gd name="connsiteY31" fmla="*/ 2297430 h 3075940"/>
              <a:gd name="connsiteX32" fmla="*/ 3149600 w 4880610"/>
              <a:gd name="connsiteY32" fmla="*/ 2091690 h 3075940"/>
              <a:gd name="connsiteX33" fmla="*/ 3088640 w 4880610"/>
              <a:gd name="connsiteY33" fmla="*/ 1878330 h 3075940"/>
              <a:gd name="connsiteX34" fmla="*/ 3233420 w 4880610"/>
              <a:gd name="connsiteY34" fmla="*/ 1703070 h 3075940"/>
              <a:gd name="connsiteX35" fmla="*/ 3340100 w 4880610"/>
              <a:gd name="connsiteY35" fmla="*/ 1550670 h 3075940"/>
              <a:gd name="connsiteX36" fmla="*/ 3439160 w 4880610"/>
              <a:gd name="connsiteY36" fmla="*/ 1375410 h 3075940"/>
              <a:gd name="connsiteX37" fmla="*/ 3561080 w 4880610"/>
              <a:gd name="connsiteY37" fmla="*/ 1261110 h 3075940"/>
              <a:gd name="connsiteX38" fmla="*/ 3903980 w 4880610"/>
              <a:gd name="connsiteY38" fmla="*/ 1017270 h 3075940"/>
              <a:gd name="connsiteX39" fmla="*/ 4003040 w 4880610"/>
              <a:gd name="connsiteY39" fmla="*/ 872490 h 3075940"/>
              <a:gd name="connsiteX40" fmla="*/ 4117340 w 4880610"/>
              <a:gd name="connsiteY40" fmla="*/ 742950 h 3075940"/>
              <a:gd name="connsiteX41" fmla="*/ 4269740 w 4880610"/>
              <a:gd name="connsiteY41" fmla="*/ 544830 h 3075940"/>
              <a:gd name="connsiteX42" fmla="*/ 4589780 w 4880610"/>
              <a:gd name="connsiteY42" fmla="*/ 186690 h 3075940"/>
              <a:gd name="connsiteX43" fmla="*/ 4452620 w 4880610"/>
              <a:gd name="connsiteY43" fmla="*/ 26670 h 3075940"/>
              <a:gd name="connsiteX44" fmla="*/ 2021840 w 4880610"/>
              <a:gd name="connsiteY44" fmla="*/ 26670 h 3075940"/>
              <a:gd name="connsiteX45" fmla="*/ 1115060 w 4880610"/>
              <a:gd name="connsiteY45" fmla="*/ 34290 h 3075940"/>
              <a:gd name="connsiteX46" fmla="*/ 25400 w 4880610"/>
              <a:gd name="connsiteY46" fmla="*/ 49530 h 3075940"/>
              <a:gd name="connsiteX47" fmla="*/ 55880 w 4880610"/>
              <a:gd name="connsiteY47" fmla="*/ 2647950 h 3075940"/>
              <a:gd name="connsiteX0" fmla="*/ 44638 w 4684753"/>
              <a:gd name="connsiteY0" fmla="*/ 2633134 h 2817347"/>
              <a:gd name="connsiteX1" fmla="*/ 349438 w 4684753"/>
              <a:gd name="connsiteY1" fmla="*/ 2602654 h 2817347"/>
              <a:gd name="connsiteX2" fmla="*/ 547558 w 4684753"/>
              <a:gd name="connsiteY2" fmla="*/ 2587414 h 2817347"/>
              <a:gd name="connsiteX3" fmla="*/ 654238 w 4684753"/>
              <a:gd name="connsiteY3" fmla="*/ 2480734 h 2817347"/>
              <a:gd name="connsiteX4" fmla="*/ 966658 w 4684753"/>
              <a:gd name="connsiteY4" fmla="*/ 2168314 h 2817347"/>
              <a:gd name="connsiteX5" fmla="*/ 1126678 w 4684753"/>
              <a:gd name="connsiteY5" fmla="*/ 2107354 h 2817347"/>
              <a:gd name="connsiteX6" fmla="*/ 1461958 w 4684753"/>
              <a:gd name="connsiteY6" fmla="*/ 1924474 h 2817347"/>
              <a:gd name="connsiteX7" fmla="*/ 1637218 w 4684753"/>
              <a:gd name="connsiteY7" fmla="*/ 1840654 h 2817347"/>
              <a:gd name="connsiteX8" fmla="*/ 1949638 w 4684753"/>
              <a:gd name="connsiteY8" fmla="*/ 1833034 h 2817347"/>
              <a:gd name="connsiteX9" fmla="*/ 2185858 w 4684753"/>
              <a:gd name="connsiteY9" fmla="*/ 1833034 h 2817347"/>
              <a:gd name="connsiteX10" fmla="*/ 2414458 w 4684753"/>
              <a:gd name="connsiteY10" fmla="*/ 1764454 h 2817347"/>
              <a:gd name="connsiteX11" fmla="*/ 2483038 w 4684753"/>
              <a:gd name="connsiteY11" fmla="*/ 1657774 h 2817347"/>
              <a:gd name="connsiteX12" fmla="*/ 2475418 w 4684753"/>
              <a:gd name="connsiteY12" fmla="*/ 1482514 h 2817347"/>
              <a:gd name="connsiteX13" fmla="*/ 2338258 w 4684753"/>
              <a:gd name="connsiteY13" fmla="*/ 1345354 h 2817347"/>
              <a:gd name="connsiteX14" fmla="*/ 2262058 w 4684753"/>
              <a:gd name="connsiteY14" fmla="*/ 1200574 h 2817347"/>
              <a:gd name="connsiteX15" fmla="*/ 2254438 w 4684753"/>
              <a:gd name="connsiteY15" fmla="*/ 1048174 h 2817347"/>
              <a:gd name="connsiteX16" fmla="*/ 2254438 w 4684753"/>
              <a:gd name="connsiteY16" fmla="*/ 956734 h 2817347"/>
              <a:gd name="connsiteX17" fmla="*/ 2300158 w 4684753"/>
              <a:gd name="connsiteY17" fmla="*/ 872914 h 2817347"/>
              <a:gd name="connsiteX18" fmla="*/ 2490658 w 4684753"/>
              <a:gd name="connsiteY18" fmla="*/ 796714 h 2817347"/>
              <a:gd name="connsiteX19" fmla="*/ 2704018 w 4684753"/>
              <a:gd name="connsiteY19" fmla="*/ 850054 h 2817347"/>
              <a:gd name="connsiteX20" fmla="*/ 2749738 w 4684753"/>
              <a:gd name="connsiteY20" fmla="*/ 926254 h 2817347"/>
              <a:gd name="connsiteX21" fmla="*/ 2764978 w 4684753"/>
              <a:gd name="connsiteY21" fmla="*/ 1109134 h 2817347"/>
              <a:gd name="connsiteX22" fmla="*/ 2803078 w 4684753"/>
              <a:gd name="connsiteY22" fmla="*/ 1368214 h 2817347"/>
              <a:gd name="connsiteX23" fmla="*/ 2764978 w 4684753"/>
              <a:gd name="connsiteY23" fmla="*/ 1482514 h 2817347"/>
              <a:gd name="connsiteX24" fmla="*/ 2673538 w 4684753"/>
              <a:gd name="connsiteY24" fmla="*/ 1612054 h 2817347"/>
              <a:gd name="connsiteX25" fmla="*/ 2574478 w 4684753"/>
              <a:gd name="connsiteY25" fmla="*/ 1733974 h 2817347"/>
              <a:gd name="connsiteX26" fmla="*/ 2399218 w 4684753"/>
              <a:gd name="connsiteY26" fmla="*/ 1886374 h 2817347"/>
              <a:gd name="connsiteX27" fmla="*/ 2345878 w 4684753"/>
              <a:gd name="connsiteY27" fmla="*/ 2160694 h 2817347"/>
              <a:gd name="connsiteX28" fmla="*/ 2704018 w 4684753"/>
              <a:gd name="connsiteY28" fmla="*/ 2396914 h 2817347"/>
              <a:gd name="connsiteX29" fmla="*/ 2856418 w 4684753"/>
              <a:gd name="connsiteY29" fmla="*/ 2389294 h 2817347"/>
              <a:gd name="connsiteX30" fmla="*/ 3024058 w 4684753"/>
              <a:gd name="connsiteY30" fmla="*/ 2381674 h 2817347"/>
              <a:gd name="connsiteX31" fmla="*/ 3206938 w 4684753"/>
              <a:gd name="connsiteY31" fmla="*/ 2282614 h 2817347"/>
              <a:gd name="connsiteX32" fmla="*/ 3138358 w 4684753"/>
              <a:gd name="connsiteY32" fmla="*/ 2076874 h 2817347"/>
              <a:gd name="connsiteX33" fmla="*/ 3077398 w 4684753"/>
              <a:gd name="connsiteY33" fmla="*/ 1863514 h 2817347"/>
              <a:gd name="connsiteX34" fmla="*/ 3222178 w 4684753"/>
              <a:gd name="connsiteY34" fmla="*/ 1688254 h 2817347"/>
              <a:gd name="connsiteX35" fmla="*/ 3328858 w 4684753"/>
              <a:gd name="connsiteY35" fmla="*/ 1535854 h 2817347"/>
              <a:gd name="connsiteX36" fmla="*/ 3567262 w 4684753"/>
              <a:gd name="connsiteY36" fmla="*/ 1483853 h 2817347"/>
              <a:gd name="connsiteX37" fmla="*/ 3549838 w 4684753"/>
              <a:gd name="connsiteY37" fmla="*/ 1246294 h 2817347"/>
              <a:gd name="connsiteX38" fmla="*/ 3892738 w 4684753"/>
              <a:gd name="connsiteY38" fmla="*/ 1002454 h 2817347"/>
              <a:gd name="connsiteX39" fmla="*/ 3991798 w 4684753"/>
              <a:gd name="connsiteY39" fmla="*/ 857674 h 2817347"/>
              <a:gd name="connsiteX40" fmla="*/ 4106098 w 4684753"/>
              <a:gd name="connsiteY40" fmla="*/ 728134 h 2817347"/>
              <a:gd name="connsiteX41" fmla="*/ 4258498 w 4684753"/>
              <a:gd name="connsiteY41" fmla="*/ 530014 h 2817347"/>
              <a:gd name="connsiteX42" fmla="*/ 4578538 w 4684753"/>
              <a:gd name="connsiteY42" fmla="*/ 171874 h 2817347"/>
              <a:gd name="connsiteX43" fmla="*/ 4441378 w 4684753"/>
              <a:gd name="connsiteY43" fmla="*/ 11854 h 2817347"/>
              <a:gd name="connsiteX44" fmla="*/ 2010598 w 4684753"/>
              <a:gd name="connsiteY44" fmla="*/ 11854 h 2817347"/>
              <a:gd name="connsiteX45" fmla="*/ 1103818 w 4684753"/>
              <a:gd name="connsiteY45" fmla="*/ 19474 h 2817347"/>
              <a:gd name="connsiteX46" fmla="*/ 14158 w 4684753"/>
              <a:gd name="connsiteY46" fmla="*/ 34714 h 2817347"/>
              <a:gd name="connsiteX47" fmla="*/ 44638 w 4684753"/>
              <a:gd name="connsiteY47" fmla="*/ 2633134 h 2817347"/>
              <a:gd name="connsiteX0" fmla="*/ 44638 w 4684753"/>
              <a:gd name="connsiteY0" fmla="*/ 2633134 h 3261714"/>
              <a:gd name="connsiteX1" fmla="*/ 349438 w 4684753"/>
              <a:gd name="connsiteY1" fmla="*/ 2602654 h 3261714"/>
              <a:gd name="connsiteX2" fmla="*/ 547558 w 4684753"/>
              <a:gd name="connsiteY2" fmla="*/ 2587414 h 3261714"/>
              <a:gd name="connsiteX3" fmla="*/ 654238 w 4684753"/>
              <a:gd name="connsiteY3" fmla="*/ 2480734 h 3261714"/>
              <a:gd name="connsiteX4" fmla="*/ 966658 w 4684753"/>
              <a:gd name="connsiteY4" fmla="*/ 2168314 h 3261714"/>
              <a:gd name="connsiteX5" fmla="*/ 1126678 w 4684753"/>
              <a:gd name="connsiteY5" fmla="*/ 2107354 h 3261714"/>
              <a:gd name="connsiteX6" fmla="*/ 1461958 w 4684753"/>
              <a:gd name="connsiteY6" fmla="*/ 1924474 h 3261714"/>
              <a:gd name="connsiteX7" fmla="*/ 1637218 w 4684753"/>
              <a:gd name="connsiteY7" fmla="*/ 1840654 h 3261714"/>
              <a:gd name="connsiteX8" fmla="*/ 1949638 w 4684753"/>
              <a:gd name="connsiteY8" fmla="*/ 1833034 h 3261714"/>
              <a:gd name="connsiteX9" fmla="*/ 2185858 w 4684753"/>
              <a:gd name="connsiteY9" fmla="*/ 1833034 h 3261714"/>
              <a:gd name="connsiteX10" fmla="*/ 2414458 w 4684753"/>
              <a:gd name="connsiteY10" fmla="*/ 1764454 h 3261714"/>
              <a:gd name="connsiteX11" fmla="*/ 2483038 w 4684753"/>
              <a:gd name="connsiteY11" fmla="*/ 1657774 h 3261714"/>
              <a:gd name="connsiteX12" fmla="*/ 2475418 w 4684753"/>
              <a:gd name="connsiteY12" fmla="*/ 1482514 h 3261714"/>
              <a:gd name="connsiteX13" fmla="*/ 2338258 w 4684753"/>
              <a:gd name="connsiteY13" fmla="*/ 1345354 h 3261714"/>
              <a:gd name="connsiteX14" fmla="*/ 2262058 w 4684753"/>
              <a:gd name="connsiteY14" fmla="*/ 1200574 h 3261714"/>
              <a:gd name="connsiteX15" fmla="*/ 2254438 w 4684753"/>
              <a:gd name="connsiteY15" fmla="*/ 1048174 h 3261714"/>
              <a:gd name="connsiteX16" fmla="*/ 2254438 w 4684753"/>
              <a:gd name="connsiteY16" fmla="*/ 956734 h 3261714"/>
              <a:gd name="connsiteX17" fmla="*/ 2300158 w 4684753"/>
              <a:gd name="connsiteY17" fmla="*/ 872914 h 3261714"/>
              <a:gd name="connsiteX18" fmla="*/ 2490658 w 4684753"/>
              <a:gd name="connsiteY18" fmla="*/ 796714 h 3261714"/>
              <a:gd name="connsiteX19" fmla="*/ 2704018 w 4684753"/>
              <a:gd name="connsiteY19" fmla="*/ 850054 h 3261714"/>
              <a:gd name="connsiteX20" fmla="*/ 2749738 w 4684753"/>
              <a:gd name="connsiteY20" fmla="*/ 926254 h 3261714"/>
              <a:gd name="connsiteX21" fmla="*/ 2764978 w 4684753"/>
              <a:gd name="connsiteY21" fmla="*/ 1109134 h 3261714"/>
              <a:gd name="connsiteX22" fmla="*/ 2803078 w 4684753"/>
              <a:gd name="connsiteY22" fmla="*/ 1368214 h 3261714"/>
              <a:gd name="connsiteX23" fmla="*/ 2764978 w 4684753"/>
              <a:gd name="connsiteY23" fmla="*/ 1482514 h 3261714"/>
              <a:gd name="connsiteX24" fmla="*/ 2673538 w 4684753"/>
              <a:gd name="connsiteY24" fmla="*/ 1612054 h 3261714"/>
              <a:gd name="connsiteX25" fmla="*/ 2574478 w 4684753"/>
              <a:gd name="connsiteY25" fmla="*/ 1733974 h 3261714"/>
              <a:gd name="connsiteX26" fmla="*/ 2399218 w 4684753"/>
              <a:gd name="connsiteY26" fmla="*/ 1886374 h 3261714"/>
              <a:gd name="connsiteX27" fmla="*/ 2345878 w 4684753"/>
              <a:gd name="connsiteY27" fmla="*/ 2160694 h 3261714"/>
              <a:gd name="connsiteX28" fmla="*/ 2704018 w 4684753"/>
              <a:gd name="connsiteY28" fmla="*/ 2396914 h 3261714"/>
              <a:gd name="connsiteX29" fmla="*/ 2856418 w 4684753"/>
              <a:gd name="connsiteY29" fmla="*/ 2389294 h 3261714"/>
              <a:gd name="connsiteX30" fmla="*/ 3024058 w 4684753"/>
              <a:gd name="connsiteY30" fmla="*/ 2381674 h 3261714"/>
              <a:gd name="connsiteX31" fmla="*/ 3206938 w 4684753"/>
              <a:gd name="connsiteY31" fmla="*/ 2282614 h 3261714"/>
              <a:gd name="connsiteX32" fmla="*/ 3138358 w 4684753"/>
              <a:gd name="connsiteY32" fmla="*/ 2076874 h 3261714"/>
              <a:gd name="connsiteX33" fmla="*/ 3077398 w 4684753"/>
              <a:gd name="connsiteY33" fmla="*/ 1863514 h 3261714"/>
              <a:gd name="connsiteX34" fmla="*/ 3222178 w 4684753"/>
              <a:gd name="connsiteY34" fmla="*/ 1688254 h 3261714"/>
              <a:gd name="connsiteX35" fmla="*/ 3328858 w 4684753"/>
              <a:gd name="connsiteY35" fmla="*/ 1535854 h 3261714"/>
              <a:gd name="connsiteX36" fmla="*/ 3567262 w 4684753"/>
              <a:gd name="connsiteY36" fmla="*/ 1483853 h 3261714"/>
              <a:gd name="connsiteX37" fmla="*/ 3549838 w 4684753"/>
              <a:gd name="connsiteY37" fmla="*/ 1246294 h 3261714"/>
              <a:gd name="connsiteX38" fmla="*/ 4367429 w 4684753"/>
              <a:gd name="connsiteY38" fmla="*/ 3261021 h 3261714"/>
              <a:gd name="connsiteX39" fmla="*/ 3892738 w 4684753"/>
              <a:gd name="connsiteY39" fmla="*/ 1002454 h 3261714"/>
              <a:gd name="connsiteX40" fmla="*/ 3991798 w 4684753"/>
              <a:gd name="connsiteY40" fmla="*/ 857674 h 3261714"/>
              <a:gd name="connsiteX41" fmla="*/ 4106098 w 4684753"/>
              <a:gd name="connsiteY41" fmla="*/ 728134 h 3261714"/>
              <a:gd name="connsiteX42" fmla="*/ 4258498 w 4684753"/>
              <a:gd name="connsiteY42" fmla="*/ 530014 h 3261714"/>
              <a:gd name="connsiteX43" fmla="*/ 4578538 w 4684753"/>
              <a:gd name="connsiteY43" fmla="*/ 171874 h 3261714"/>
              <a:gd name="connsiteX44" fmla="*/ 4441378 w 4684753"/>
              <a:gd name="connsiteY44" fmla="*/ 11854 h 3261714"/>
              <a:gd name="connsiteX45" fmla="*/ 2010598 w 4684753"/>
              <a:gd name="connsiteY45" fmla="*/ 11854 h 3261714"/>
              <a:gd name="connsiteX46" fmla="*/ 1103818 w 4684753"/>
              <a:gd name="connsiteY46" fmla="*/ 19474 h 3261714"/>
              <a:gd name="connsiteX47" fmla="*/ 14158 w 4684753"/>
              <a:gd name="connsiteY47" fmla="*/ 34714 h 3261714"/>
              <a:gd name="connsiteX48" fmla="*/ 44638 w 4684753"/>
              <a:gd name="connsiteY48" fmla="*/ 2633134 h 3261714"/>
              <a:gd name="connsiteX0" fmla="*/ 44638 w 4684753"/>
              <a:gd name="connsiteY0" fmla="*/ 2633134 h 3398380"/>
              <a:gd name="connsiteX1" fmla="*/ 349438 w 4684753"/>
              <a:gd name="connsiteY1" fmla="*/ 2602654 h 3398380"/>
              <a:gd name="connsiteX2" fmla="*/ 547558 w 4684753"/>
              <a:gd name="connsiteY2" fmla="*/ 2587414 h 3398380"/>
              <a:gd name="connsiteX3" fmla="*/ 654238 w 4684753"/>
              <a:gd name="connsiteY3" fmla="*/ 2480734 h 3398380"/>
              <a:gd name="connsiteX4" fmla="*/ 966658 w 4684753"/>
              <a:gd name="connsiteY4" fmla="*/ 2168314 h 3398380"/>
              <a:gd name="connsiteX5" fmla="*/ 1126678 w 4684753"/>
              <a:gd name="connsiteY5" fmla="*/ 2107354 h 3398380"/>
              <a:gd name="connsiteX6" fmla="*/ 1461958 w 4684753"/>
              <a:gd name="connsiteY6" fmla="*/ 1924474 h 3398380"/>
              <a:gd name="connsiteX7" fmla="*/ 1637218 w 4684753"/>
              <a:gd name="connsiteY7" fmla="*/ 1840654 h 3398380"/>
              <a:gd name="connsiteX8" fmla="*/ 1949638 w 4684753"/>
              <a:gd name="connsiteY8" fmla="*/ 1833034 h 3398380"/>
              <a:gd name="connsiteX9" fmla="*/ 2185858 w 4684753"/>
              <a:gd name="connsiteY9" fmla="*/ 1833034 h 3398380"/>
              <a:gd name="connsiteX10" fmla="*/ 2414458 w 4684753"/>
              <a:gd name="connsiteY10" fmla="*/ 1764454 h 3398380"/>
              <a:gd name="connsiteX11" fmla="*/ 2483038 w 4684753"/>
              <a:gd name="connsiteY11" fmla="*/ 1657774 h 3398380"/>
              <a:gd name="connsiteX12" fmla="*/ 2475418 w 4684753"/>
              <a:gd name="connsiteY12" fmla="*/ 1482514 h 3398380"/>
              <a:gd name="connsiteX13" fmla="*/ 2338258 w 4684753"/>
              <a:gd name="connsiteY13" fmla="*/ 1345354 h 3398380"/>
              <a:gd name="connsiteX14" fmla="*/ 2262058 w 4684753"/>
              <a:gd name="connsiteY14" fmla="*/ 1200574 h 3398380"/>
              <a:gd name="connsiteX15" fmla="*/ 2254438 w 4684753"/>
              <a:gd name="connsiteY15" fmla="*/ 1048174 h 3398380"/>
              <a:gd name="connsiteX16" fmla="*/ 2254438 w 4684753"/>
              <a:gd name="connsiteY16" fmla="*/ 956734 h 3398380"/>
              <a:gd name="connsiteX17" fmla="*/ 2300158 w 4684753"/>
              <a:gd name="connsiteY17" fmla="*/ 872914 h 3398380"/>
              <a:gd name="connsiteX18" fmla="*/ 2490658 w 4684753"/>
              <a:gd name="connsiteY18" fmla="*/ 796714 h 3398380"/>
              <a:gd name="connsiteX19" fmla="*/ 2704018 w 4684753"/>
              <a:gd name="connsiteY19" fmla="*/ 850054 h 3398380"/>
              <a:gd name="connsiteX20" fmla="*/ 2749738 w 4684753"/>
              <a:gd name="connsiteY20" fmla="*/ 926254 h 3398380"/>
              <a:gd name="connsiteX21" fmla="*/ 2764978 w 4684753"/>
              <a:gd name="connsiteY21" fmla="*/ 1109134 h 3398380"/>
              <a:gd name="connsiteX22" fmla="*/ 2803078 w 4684753"/>
              <a:gd name="connsiteY22" fmla="*/ 1368214 h 3398380"/>
              <a:gd name="connsiteX23" fmla="*/ 2764978 w 4684753"/>
              <a:gd name="connsiteY23" fmla="*/ 1482514 h 3398380"/>
              <a:gd name="connsiteX24" fmla="*/ 2673538 w 4684753"/>
              <a:gd name="connsiteY24" fmla="*/ 1612054 h 3398380"/>
              <a:gd name="connsiteX25" fmla="*/ 2574478 w 4684753"/>
              <a:gd name="connsiteY25" fmla="*/ 1733974 h 3398380"/>
              <a:gd name="connsiteX26" fmla="*/ 2399218 w 4684753"/>
              <a:gd name="connsiteY26" fmla="*/ 1886374 h 3398380"/>
              <a:gd name="connsiteX27" fmla="*/ 2345878 w 4684753"/>
              <a:gd name="connsiteY27" fmla="*/ 2160694 h 3398380"/>
              <a:gd name="connsiteX28" fmla="*/ 2704018 w 4684753"/>
              <a:gd name="connsiteY28" fmla="*/ 2396914 h 3398380"/>
              <a:gd name="connsiteX29" fmla="*/ 2856418 w 4684753"/>
              <a:gd name="connsiteY29" fmla="*/ 2389294 h 3398380"/>
              <a:gd name="connsiteX30" fmla="*/ 3024058 w 4684753"/>
              <a:gd name="connsiteY30" fmla="*/ 2381674 h 3398380"/>
              <a:gd name="connsiteX31" fmla="*/ 3206938 w 4684753"/>
              <a:gd name="connsiteY31" fmla="*/ 2282614 h 3398380"/>
              <a:gd name="connsiteX32" fmla="*/ 3138358 w 4684753"/>
              <a:gd name="connsiteY32" fmla="*/ 2076874 h 3398380"/>
              <a:gd name="connsiteX33" fmla="*/ 3077398 w 4684753"/>
              <a:gd name="connsiteY33" fmla="*/ 1863514 h 3398380"/>
              <a:gd name="connsiteX34" fmla="*/ 3222178 w 4684753"/>
              <a:gd name="connsiteY34" fmla="*/ 1688254 h 3398380"/>
              <a:gd name="connsiteX35" fmla="*/ 3328858 w 4684753"/>
              <a:gd name="connsiteY35" fmla="*/ 1535854 h 3398380"/>
              <a:gd name="connsiteX36" fmla="*/ 3567262 w 4684753"/>
              <a:gd name="connsiteY36" fmla="*/ 1483853 h 3398380"/>
              <a:gd name="connsiteX37" fmla="*/ 4100972 w 4684753"/>
              <a:gd name="connsiteY37" fmla="*/ 3255653 h 3398380"/>
              <a:gd name="connsiteX38" fmla="*/ 4367429 w 4684753"/>
              <a:gd name="connsiteY38" fmla="*/ 3261021 h 3398380"/>
              <a:gd name="connsiteX39" fmla="*/ 3892738 w 4684753"/>
              <a:gd name="connsiteY39" fmla="*/ 1002454 h 3398380"/>
              <a:gd name="connsiteX40" fmla="*/ 3991798 w 4684753"/>
              <a:gd name="connsiteY40" fmla="*/ 857674 h 3398380"/>
              <a:gd name="connsiteX41" fmla="*/ 4106098 w 4684753"/>
              <a:gd name="connsiteY41" fmla="*/ 728134 h 3398380"/>
              <a:gd name="connsiteX42" fmla="*/ 4258498 w 4684753"/>
              <a:gd name="connsiteY42" fmla="*/ 530014 h 3398380"/>
              <a:gd name="connsiteX43" fmla="*/ 4578538 w 4684753"/>
              <a:gd name="connsiteY43" fmla="*/ 171874 h 3398380"/>
              <a:gd name="connsiteX44" fmla="*/ 4441378 w 4684753"/>
              <a:gd name="connsiteY44" fmla="*/ 11854 h 3398380"/>
              <a:gd name="connsiteX45" fmla="*/ 2010598 w 4684753"/>
              <a:gd name="connsiteY45" fmla="*/ 11854 h 3398380"/>
              <a:gd name="connsiteX46" fmla="*/ 1103818 w 4684753"/>
              <a:gd name="connsiteY46" fmla="*/ 19474 h 3398380"/>
              <a:gd name="connsiteX47" fmla="*/ 14158 w 4684753"/>
              <a:gd name="connsiteY47" fmla="*/ 34714 h 3398380"/>
              <a:gd name="connsiteX48" fmla="*/ 44638 w 4684753"/>
              <a:gd name="connsiteY48" fmla="*/ 2633134 h 3398380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3972090 w 4684753"/>
              <a:gd name="connsiteY39" fmla="*/ 1391418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4056703 w 4684753"/>
              <a:gd name="connsiteY40" fmla="*/ 1018719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4056703 w 4684753"/>
              <a:gd name="connsiteY40" fmla="*/ 1018719 h 3486023"/>
              <a:gd name="connsiteX41" fmla="*/ 4048672 w 4684753"/>
              <a:gd name="connsiteY41" fmla="*/ 857497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25525"/>
              <a:gd name="connsiteX1" fmla="*/ 349438 w 4684753"/>
              <a:gd name="connsiteY1" fmla="*/ 2602654 h 3425525"/>
              <a:gd name="connsiteX2" fmla="*/ 547558 w 4684753"/>
              <a:gd name="connsiteY2" fmla="*/ 2587414 h 3425525"/>
              <a:gd name="connsiteX3" fmla="*/ 654238 w 4684753"/>
              <a:gd name="connsiteY3" fmla="*/ 2480734 h 3425525"/>
              <a:gd name="connsiteX4" fmla="*/ 966658 w 4684753"/>
              <a:gd name="connsiteY4" fmla="*/ 2168314 h 3425525"/>
              <a:gd name="connsiteX5" fmla="*/ 1126678 w 4684753"/>
              <a:gd name="connsiteY5" fmla="*/ 2107354 h 3425525"/>
              <a:gd name="connsiteX6" fmla="*/ 1461958 w 4684753"/>
              <a:gd name="connsiteY6" fmla="*/ 1924474 h 3425525"/>
              <a:gd name="connsiteX7" fmla="*/ 1637218 w 4684753"/>
              <a:gd name="connsiteY7" fmla="*/ 1840654 h 3425525"/>
              <a:gd name="connsiteX8" fmla="*/ 1949638 w 4684753"/>
              <a:gd name="connsiteY8" fmla="*/ 1833034 h 3425525"/>
              <a:gd name="connsiteX9" fmla="*/ 2185858 w 4684753"/>
              <a:gd name="connsiteY9" fmla="*/ 1833034 h 3425525"/>
              <a:gd name="connsiteX10" fmla="*/ 2414458 w 4684753"/>
              <a:gd name="connsiteY10" fmla="*/ 1764454 h 3425525"/>
              <a:gd name="connsiteX11" fmla="*/ 2483038 w 4684753"/>
              <a:gd name="connsiteY11" fmla="*/ 1657774 h 3425525"/>
              <a:gd name="connsiteX12" fmla="*/ 2475418 w 4684753"/>
              <a:gd name="connsiteY12" fmla="*/ 1482514 h 3425525"/>
              <a:gd name="connsiteX13" fmla="*/ 2338258 w 4684753"/>
              <a:gd name="connsiteY13" fmla="*/ 1345354 h 3425525"/>
              <a:gd name="connsiteX14" fmla="*/ 2262058 w 4684753"/>
              <a:gd name="connsiteY14" fmla="*/ 1200574 h 3425525"/>
              <a:gd name="connsiteX15" fmla="*/ 2254438 w 4684753"/>
              <a:gd name="connsiteY15" fmla="*/ 1048174 h 3425525"/>
              <a:gd name="connsiteX16" fmla="*/ 2254438 w 4684753"/>
              <a:gd name="connsiteY16" fmla="*/ 956734 h 3425525"/>
              <a:gd name="connsiteX17" fmla="*/ 2300158 w 4684753"/>
              <a:gd name="connsiteY17" fmla="*/ 872914 h 3425525"/>
              <a:gd name="connsiteX18" fmla="*/ 2490658 w 4684753"/>
              <a:gd name="connsiteY18" fmla="*/ 796714 h 3425525"/>
              <a:gd name="connsiteX19" fmla="*/ 2704018 w 4684753"/>
              <a:gd name="connsiteY19" fmla="*/ 850054 h 3425525"/>
              <a:gd name="connsiteX20" fmla="*/ 2749738 w 4684753"/>
              <a:gd name="connsiteY20" fmla="*/ 926254 h 3425525"/>
              <a:gd name="connsiteX21" fmla="*/ 2764978 w 4684753"/>
              <a:gd name="connsiteY21" fmla="*/ 1109134 h 3425525"/>
              <a:gd name="connsiteX22" fmla="*/ 2803078 w 4684753"/>
              <a:gd name="connsiteY22" fmla="*/ 1368214 h 3425525"/>
              <a:gd name="connsiteX23" fmla="*/ 2764978 w 4684753"/>
              <a:gd name="connsiteY23" fmla="*/ 1482514 h 3425525"/>
              <a:gd name="connsiteX24" fmla="*/ 2673538 w 4684753"/>
              <a:gd name="connsiteY24" fmla="*/ 1612054 h 3425525"/>
              <a:gd name="connsiteX25" fmla="*/ 2574478 w 4684753"/>
              <a:gd name="connsiteY25" fmla="*/ 1733974 h 3425525"/>
              <a:gd name="connsiteX26" fmla="*/ 2399218 w 4684753"/>
              <a:gd name="connsiteY26" fmla="*/ 1886374 h 3425525"/>
              <a:gd name="connsiteX27" fmla="*/ 2345878 w 4684753"/>
              <a:gd name="connsiteY27" fmla="*/ 2160694 h 3425525"/>
              <a:gd name="connsiteX28" fmla="*/ 2704018 w 4684753"/>
              <a:gd name="connsiteY28" fmla="*/ 2396914 h 3425525"/>
              <a:gd name="connsiteX29" fmla="*/ 2856418 w 4684753"/>
              <a:gd name="connsiteY29" fmla="*/ 2389294 h 3425525"/>
              <a:gd name="connsiteX30" fmla="*/ 3024058 w 4684753"/>
              <a:gd name="connsiteY30" fmla="*/ 2381674 h 3425525"/>
              <a:gd name="connsiteX31" fmla="*/ 3206938 w 4684753"/>
              <a:gd name="connsiteY31" fmla="*/ 2282614 h 3425525"/>
              <a:gd name="connsiteX32" fmla="*/ 3138358 w 4684753"/>
              <a:gd name="connsiteY32" fmla="*/ 2076874 h 3425525"/>
              <a:gd name="connsiteX33" fmla="*/ 3077398 w 4684753"/>
              <a:gd name="connsiteY33" fmla="*/ 1863514 h 3425525"/>
              <a:gd name="connsiteX34" fmla="*/ 3222178 w 4684753"/>
              <a:gd name="connsiteY34" fmla="*/ 1688254 h 3425525"/>
              <a:gd name="connsiteX35" fmla="*/ 3328858 w 4684753"/>
              <a:gd name="connsiteY35" fmla="*/ 1535854 h 3425525"/>
              <a:gd name="connsiteX36" fmla="*/ 3567262 w 4684753"/>
              <a:gd name="connsiteY36" fmla="*/ 1483853 h 3425525"/>
              <a:gd name="connsiteX37" fmla="*/ 4100972 w 4684753"/>
              <a:gd name="connsiteY37" fmla="*/ 3255653 h 3425525"/>
              <a:gd name="connsiteX38" fmla="*/ 4367429 w 4684753"/>
              <a:gd name="connsiteY38" fmla="*/ 3261021 h 3425525"/>
              <a:gd name="connsiteX39" fmla="*/ 4260358 w 4684753"/>
              <a:gd name="connsiteY39" fmla="*/ 2429171 h 3425525"/>
              <a:gd name="connsiteX40" fmla="*/ 4144276 w 4684753"/>
              <a:gd name="connsiteY40" fmla="*/ 1407603 h 3425525"/>
              <a:gd name="connsiteX41" fmla="*/ 4056703 w 4684753"/>
              <a:gd name="connsiteY41" fmla="*/ 1018719 h 3425525"/>
              <a:gd name="connsiteX42" fmla="*/ 4048672 w 4684753"/>
              <a:gd name="connsiteY42" fmla="*/ 857497 h 3425525"/>
              <a:gd name="connsiteX43" fmla="*/ 4106098 w 4684753"/>
              <a:gd name="connsiteY43" fmla="*/ 728134 h 3425525"/>
              <a:gd name="connsiteX44" fmla="*/ 4258498 w 4684753"/>
              <a:gd name="connsiteY44" fmla="*/ 530014 h 3425525"/>
              <a:gd name="connsiteX45" fmla="*/ 4578538 w 4684753"/>
              <a:gd name="connsiteY45" fmla="*/ 171874 h 3425525"/>
              <a:gd name="connsiteX46" fmla="*/ 4441378 w 4684753"/>
              <a:gd name="connsiteY46" fmla="*/ 11854 h 3425525"/>
              <a:gd name="connsiteX47" fmla="*/ 2010598 w 4684753"/>
              <a:gd name="connsiteY47" fmla="*/ 11854 h 3425525"/>
              <a:gd name="connsiteX48" fmla="*/ 1103818 w 4684753"/>
              <a:gd name="connsiteY48" fmla="*/ 19474 h 3425525"/>
              <a:gd name="connsiteX49" fmla="*/ 14158 w 4684753"/>
              <a:gd name="connsiteY49" fmla="*/ 34714 h 3425525"/>
              <a:gd name="connsiteX50" fmla="*/ 44638 w 4684753"/>
              <a:gd name="connsiteY50" fmla="*/ 2633134 h 3425525"/>
              <a:gd name="connsiteX0" fmla="*/ 44638 w 4684753"/>
              <a:gd name="connsiteY0" fmla="*/ 2633134 h 3425525"/>
              <a:gd name="connsiteX1" fmla="*/ 349438 w 4684753"/>
              <a:gd name="connsiteY1" fmla="*/ 2602654 h 3425525"/>
              <a:gd name="connsiteX2" fmla="*/ 547558 w 4684753"/>
              <a:gd name="connsiteY2" fmla="*/ 2587414 h 3425525"/>
              <a:gd name="connsiteX3" fmla="*/ 654238 w 4684753"/>
              <a:gd name="connsiteY3" fmla="*/ 2480734 h 3425525"/>
              <a:gd name="connsiteX4" fmla="*/ 966658 w 4684753"/>
              <a:gd name="connsiteY4" fmla="*/ 2168314 h 3425525"/>
              <a:gd name="connsiteX5" fmla="*/ 1126678 w 4684753"/>
              <a:gd name="connsiteY5" fmla="*/ 2107354 h 3425525"/>
              <a:gd name="connsiteX6" fmla="*/ 1461958 w 4684753"/>
              <a:gd name="connsiteY6" fmla="*/ 1924474 h 3425525"/>
              <a:gd name="connsiteX7" fmla="*/ 1637218 w 4684753"/>
              <a:gd name="connsiteY7" fmla="*/ 1840654 h 3425525"/>
              <a:gd name="connsiteX8" fmla="*/ 1949638 w 4684753"/>
              <a:gd name="connsiteY8" fmla="*/ 1833034 h 3425525"/>
              <a:gd name="connsiteX9" fmla="*/ 2185858 w 4684753"/>
              <a:gd name="connsiteY9" fmla="*/ 1833034 h 3425525"/>
              <a:gd name="connsiteX10" fmla="*/ 2414458 w 4684753"/>
              <a:gd name="connsiteY10" fmla="*/ 1764454 h 3425525"/>
              <a:gd name="connsiteX11" fmla="*/ 2483038 w 4684753"/>
              <a:gd name="connsiteY11" fmla="*/ 1657774 h 3425525"/>
              <a:gd name="connsiteX12" fmla="*/ 2475418 w 4684753"/>
              <a:gd name="connsiteY12" fmla="*/ 1482514 h 3425525"/>
              <a:gd name="connsiteX13" fmla="*/ 2338258 w 4684753"/>
              <a:gd name="connsiteY13" fmla="*/ 1345354 h 3425525"/>
              <a:gd name="connsiteX14" fmla="*/ 2262058 w 4684753"/>
              <a:gd name="connsiteY14" fmla="*/ 1200574 h 3425525"/>
              <a:gd name="connsiteX15" fmla="*/ 2254438 w 4684753"/>
              <a:gd name="connsiteY15" fmla="*/ 1048174 h 3425525"/>
              <a:gd name="connsiteX16" fmla="*/ 2254438 w 4684753"/>
              <a:gd name="connsiteY16" fmla="*/ 956734 h 3425525"/>
              <a:gd name="connsiteX17" fmla="*/ 2300158 w 4684753"/>
              <a:gd name="connsiteY17" fmla="*/ 872914 h 3425525"/>
              <a:gd name="connsiteX18" fmla="*/ 2490658 w 4684753"/>
              <a:gd name="connsiteY18" fmla="*/ 796714 h 3425525"/>
              <a:gd name="connsiteX19" fmla="*/ 2704018 w 4684753"/>
              <a:gd name="connsiteY19" fmla="*/ 850054 h 3425525"/>
              <a:gd name="connsiteX20" fmla="*/ 2749738 w 4684753"/>
              <a:gd name="connsiteY20" fmla="*/ 926254 h 3425525"/>
              <a:gd name="connsiteX21" fmla="*/ 2764978 w 4684753"/>
              <a:gd name="connsiteY21" fmla="*/ 1109134 h 3425525"/>
              <a:gd name="connsiteX22" fmla="*/ 2803078 w 4684753"/>
              <a:gd name="connsiteY22" fmla="*/ 1368214 h 3425525"/>
              <a:gd name="connsiteX23" fmla="*/ 2764978 w 4684753"/>
              <a:gd name="connsiteY23" fmla="*/ 1482514 h 3425525"/>
              <a:gd name="connsiteX24" fmla="*/ 2673538 w 4684753"/>
              <a:gd name="connsiteY24" fmla="*/ 1612054 h 3425525"/>
              <a:gd name="connsiteX25" fmla="*/ 2574478 w 4684753"/>
              <a:gd name="connsiteY25" fmla="*/ 1733974 h 3425525"/>
              <a:gd name="connsiteX26" fmla="*/ 2399218 w 4684753"/>
              <a:gd name="connsiteY26" fmla="*/ 1886374 h 3425525"/>
              <a:gd name="connsiteX27" fmla="*/ 2345878 w 4684753"/>
              <a:gd name="connsiteY27" fmla="*/ 2160694 h 3425525"/>
              <a:gd name="connsiteX28" fmla="*/ 2704018 w 4684753"/>
              <a:gd name="connsiteY28" fmla="*/ 2396914 h 3425525"/>
              <a:gd name="connsiteX29" fmla="*/ 2856418 w 4684753"/>
              <a:gd name="connsiteY29" fmla="*/ 2389294 h 3425525"/>
              <a:gd name="connsiteX30" fmla="*/ 3024058 w 4684753"/>
              <a:gd name="connsiteY30" fmla="*/ 2381674 h 3425525"/>
              <a:gd name="connsiteX31" fmla="*/ 3206938 w 4684753"/>
              <a:gd name="connsiteY31" fmla="*/ 2282614 h 3425525"/>
              <a:gd name="connsiteX32" fmla="*/ 3138358 w 4684753"/>
              <a:gd name="connsiteY32" fmla="*/ 2076874 h 3425525"/>
              <a:gd name="connsiteX33" fmla="*/ 3077398 w 4684753"/>
              <a:gd name="connsiteY33" fmla="*/ 1863514 h 3425525"/>
              <a:gd name="connsiteX34" fmla="*/ 3222178 w 4684753"/>
              <a:gd name="connsiteY34" fmla="*/ 1688254 h 3425525"/>
              <a:gd name="connsiteX35" fmla="*/ 3328858 w 4684753"/>
              <a:gd name="connsiteY35" fmla="*/ 1535854 h 3425525"/>
              <a:gd name="connsiteX36" fmla="*/ 3567262 w 4684753"/>
              <a:gd name="connsiteY36" fmla="*/ 1483853 h 3425525"/>
              <a:gd name="connsiteX37" fmla="*/ 4100972 w 4684753"/>
              <a:gd name="connsiteY37" fmla="*/ 3255653 h 3425525"/>
              <a:gd name="connsiteX38" fmla="*/ 4367429 w 4684753"/>
              <a:gd name="connsiteY38" fmla="*/ 3261021 h 3425525"/>
              <a:gd name="connsiteX39" fmla="*/ 4424251 w 4684753"/>
              <a:gd name="connsiteY39" fmla="*/ 2428669 h 3425525"/>
              <a:gd name="connsiteX40" fmla="*/ 4144276 w 4684753"/>
              <a:gd name="connsiteY40" fmla="*/ 1407603 h 3425525"/>
              <a:gd name="connsiteX41" fmla="*/ 4056703 w 4684753"/>
              <a:gd name="connsiteY41" fmla="*/ 1018719 h 3425525"/>
              <a:gd name="connsiteX42" fmla="*/ 4048672 w 4684753"/>
              <a:gd name="connsiteY42" fmla="*/ 857497 h 3425525"/>
              <a:gd name="connsiteX43" fmla="*/ 4106098 w 4684753"/>
              <a:gd name="connsiteY43" fmla="*/ 728134 h 3425525"/>
              <a:gd name="connsiteX44" fmla="*/ 4258498 w 4684753"/>
              <a:gd name="connsiteY44" fmla="*/ 530014 h 3425525"/>
              <a:gd name="connsiteX45" fmla="*/ 4578538 w 4684753"/>
              <a:gd name="connsiteY45" fmla="*/ 171874 h 3425525"/>
              <a:gd name="connsiteX46" fmla="*/ 4441378 w 4684753"/>
              <a:gd name="connsiteY46" fmla="*/ 11854 h 3425525"/>
              <a:gd name="connsiteX47" fmla="*/ 2010598 w 4684753"/>
              <a:gd name="connsiteY47" fmla="*/ 11854 h 3425525"/>
              <a:gd name="connsiteX48" fmla="*/ 1103818 w 4684753"/>
              <a:gd name="connsiteY48" fmla="*/ 19474 h 3425525"/>
              <a:gd name="connsiteX49" fmla="*/ 14158 w 4684753"/>
              <a:gd name="connsiteY49" fmla="*/ 34714 h 3425525"/>
              <a:gd name="connsiteX50" fmla="*/ 44638 w 4684753"/>
              <a:gd name="connsiteY50" fmla="*/ 2633134 h 3425525"/>
              <a:gd name="connsiteX0" fmla="*/ 44638 w 4684753"/>
              <a:gd name="connsiteY0" fmla="*/ 2633134 h 3486070"/>
              <a:gd name="connsiteX1" fmla="*/ 349438 w 4684753"/>
              <a:gd name="connsiteY1" fmla="*/ 2602654 h 3486070"/>
              <a:gd name="connsiteX2" fmla="*/ 547558 w 4684753"/>
              <a:gd name="connsiteY2" fmla="*/ 2587414 h 3486070"/>
              <a:gd name="connsiteX3" fmla="*/ 654238 w 4684753"/>
              <a:gd name="connsiteY3" fmla="*/ 2480734 h 3486070"/>
              <a:gd name="connsiteX4" fmla="*/ 966658 w 4684753"/>
              <a:gd name="connsiteY4" fmla="*/ 2168314 h 3486070"/>
              <a:gd name="connsiteX5" fmla="*/ 1126678 w 4684753"/>
              <a:gd name="connsiteY5" fmla="*/ 2107354 h 3486070"/>
              <a:gd name="connsiteX6" fmla="*/ 1461958 w 4684753"/>
              <a:gd name="connsiteY6" fmla="*/ 1924474 h 3486070"/>
              <a:gd name="connsiteX7" fmla="*/ 1637218 w 4684753"/>
              <a:gd name="connsiteY7" fmla="*/ 1840654 h 3486070"/>
              <a:gd name="connsiteX8" fmla="*/ 1949638 w 4684753"/>
              <a:gd name="connsiteY8" fmla="*/ 1833034 h 3486070"/>
              <a:gd name="connsiteX9" fmla="*/ 2185858 w 4684753"/>
              <a:gd name="connsiteY9" fmla="*/ 1833034 h 3486070"/>
              <a:gd name="connsiteX10" fmla="*/ 2414458 w 4684753"/>
              <a:gd name="connsiteY10" fmla="*/ 1764454 h 3486070"/>
              <a:gd name="connsiteX11" fmla="*/ 2483038 w 4684753"/>
              <a:gd name="connsiteY11" fmla="*/ 1657774 h 3486070"/>
              <a:gd name="connsiteX12" fmla="*/ 2475418 w 4684753"/>
              <a:gd name="connsiteY12" fmla="*/ 1482514 h 3486070"/>
              <a:gd name="connsiteX13" fmla="*/ 2338258 w 4684753"/>
              <a:gd name="connsiteY13" fmla="*/ 1345354 h 3486070"/>
              <a:gd name="connsiteX14" fmla="*/ 2262058 w 4684753"/>
              <a:gd name="connsiteY14" fmla="*/ 1200574 h 3486070"/>
              <a:gd name="connsiteX15" fmla="*/ 2254438 w 4684753"/>
              <a:gd name="connsiteY15" fmla="*/ 1048174 h 3486070"/>
              <a:gd name="connsiteX16" fmla="*/ 2254438 w 4684753"/>
              <a:gd name="connsiteY16" fmla="*/ 956734 h 3486070"/>
              <a:gd name="connsiteX17" fmla="*/ 2300158 w 4684753"/>
              <a:gd name="connsiteY17" fmla="*/ 872914 h 3486070"/>
              <a:gd name="connsiteX18" fmla="*/ 2490658 w 4684753"/>
              <a:gd name="connsiteY18" fmla="*/ 796714 h 3486070"/>
              <a:gd name="connsiteX19" fmla="*/ 2704018 w 4684753"/>
              <a:gd name="connsiteY19" fmla="*/ 850054 h 3486070"/>
              <a:gd name="connsiteX20" fmla="*/ 2749738 w 4684753"/>
              <a:gd name="connsiteY20" fmla="*/ 926254 h 3486070"/>
              <a:gd name="connsiteX21" fmla="*/ 2764978 w 4684753"/>
              <a:gd name="connsiteY21" fmla="*/ 1109134 h 3486070"/>
              <a:gd name="connsiteX22" fmla="*/ 2803078 w 4684753"/>
              <a:gd name="connsiteY22" fmla="*/ 1368214 h 3486070"/>
              <a:gd name="connsiteX23" fmla="*/ 2764978 w 4684753"/>
              <a:gd name="connsiteY23" fmla="*/ 1482514 h 3486070"/>
              <a:gd name="connsiteX24" fmla="*/ 2673538 w 4684753"/>
              <a:gd name="connsiteY24" fmla="*/ 1612054 h 3486070"/>
              <a:gd name="connsiteX25" fmla="*/ 2574478 w 4684753"/>
              <a:gd name="connsiteY25" fmla="*/ 1733974 h 3486070"/>
              <a:gd name="connsiteX26" fmla="*/ 2399218 w 4684753"/>
              <a:gd name="connsiteY26" fmla="*/ 1886374 h 3486070"/>
              <a:gd name="connsiteX27" fmla="*/ 2345878 w 4684753"/>
              <a:gd name="connsiteY27" fmla="*/ 2160694 h 3486070"/>
              <a:gd name="connsiteX28" fmla="*/ 2704018 w 4684753"/>
              <a:gd name="connsiteY28" fmla="*/ 2396914 h 3486070"/>
              <a:gd name="connsiteX29" fmla="*/ 2856418 w 4684753"/>
              <a:gd name="connsiteY29" fmla="*/ 2389294 h 3486070"/>
              <a:gd name="connsiteX30" fmla="*/ 3024058 w 4684753"/>
              <a:gd name="connsiteY30" fmla="*/ 2381674 h 3486070"/>
              <a:gd name="connsiteX31" fmla="*/ 3206938 w 4684753"/>
              <a:gd name="connsiteY31" fmla="*/ 2282614 h 3486070"/>
              <a:gd name="connsiteX32" fmla="*/ 3138358 w 4684753"/>
              <a:gd name="connsiteY32" fmla="*/ 2076874 h 3486070"/>
              <a:gd name="connsiteX33" fmla="*/ 3077398 w 4684753"/>
              <a:gd name="connsiteY33" fmla="*/ 1863514 h 3486070"/>
              <a:gd name="connsiteX34" fmla="*/ 3222178 w 4684753"/>
              <a:gd name="connsiteY34" fmla="*/ 1688254 h 3486070"/>
              <a:gd name="connsiteX35" fmla="*/ 3328858 w 4684753"/>
              <a:gd name="connsiteY35" fmla="*/ 1535854 h 3486070"/>
              <a:gd name="connsiteX36" fmla="*/ 3567262 w 4684753"/>
              <a:gd name="connsiteY36" fmla="*/ 1483853 h 3486070"/>
              <a:gd name="connsiteX37" fmla="*/ 4050754 w 4684753"/>
              <a:gd name="connsiteY37" fmla="*/ 3345578 h 3486070"/>
              <a:gd name="connsiteX38" fmla="*/ 4367429 w 4684753"/>
              <a:gd name="connsiteY38" fmla="*/ 3261021 h 3486070"/>
              <a:gd name="connsiteX39" fmla="*/ 4424251 w 4684753"/>
              <a:gd name="connsiteY39" fmla="*/ 2428669 h 3486070"/>
              <a:gd name="connsiteX40" fmla="*/ 4144276 w 4684753"/>
              <a:gd name="connsiteY40" fmla="*/ 1407603 h 3486070"/>
              <a:gd name="connsiteX41" fmla="*/ 4056703 w 4684753"/>
              <a:gd name="connsiteY41" fmla="*/ 1018719 h 3486070"/>
              <a:gd name="connsiteX42" fmla="*/ 4048672 w 4684753"/>
              <a:gd name="connsiteY42" fmla="*/ 857497 h 3486070"/>
              <a:gd name="connsiteX43" fmla="*/ 4106098 w 4684753"/>
              <a:gd name="connsiteY43" fmla="*/ 728134 h 3486070"/>
              <a:gd name="connsiteX44" fmla="*/ 4258498 w 4684753"/>
              <a:gd name="connsiteY44" fmla="*/ 530014 h 3486070"/>
              <a:gd name="connsiteX45" fmla="*/ 4578538 w 4684753"/>
              <a:gd name="connsiteY45" fmla="*/ 171874 h 3486070"/>
              <a:gd name="connsiteX46" fmla="*/ 4441378 w 4684753"/>
              <a:gd name="connsiteY46" fmla="*/ 11854 h 3486070"/>
              <a:gd name="connsiteX47" fmla="*/ 2010598 w 4684753"/>
              <a:gd name="connsiteY47" fmla="*/ 11854 h 3486070"/>
              <a:gd name="connsiteX48" fmla="*/ 1103818 w 4684753"/>
              <a:gd name="connsiteY48" fmla="*/ 19474 h 3486070"/>
              <a:gd name="connsiteX49" fmla="*/ 14158 w 4684753"/>
              <a:gd name="connsiteY49" fmla="*/ 34714 h 3486070"/>
              <a:gd name="connsiteX50" fmla="*/ 44638 w 4684753"/>
              <a:gd name="connsiteY50" fmla="*/ 2633134 h 3486070"/>
              <a:gd name="connsiteX0" fmla="*/ 44638 w 4684753"/>
              <a:gd name="connsiteY0" fmla="*/ 2633134 h 3615141"/>
              <a:gd name="connsiteX1" fmla="*/ 349438 w 4684753"/>
              <a:gd name="connsiteY1" fmla="*/ 2602654 h 3615141"/>
              <a:gd name="connsiteX2" fmla="*/ 547558 w 4684753"/>
              <a:gd name="connsiteY2" fmla="*/ 2587414 h 3615141"/>
              <a:gd name="connsiteX3" fmla="*/ 654238 w 4684753"/>
              <a:gd name="connsiteY3" fmla="*/ 2480734 h 3615141"/>
              <a:gd name="connsiteX4" fmla="*/ 966658 w 4684753"/>
              <a:gd name="connsiteY4" fmla="*/ 2168314 h 3615141"/>
              <a:gd name="connsiteX5" fmla="*/ 1126678 w 4684753"/>
              <a:gd name="connsiteY5" fmla="*/ 2107354 h 3615141"/>
              <a:gd name="connsiteX6" fmla="*/ 1461958 w 4684753"/>
              <a:gd name="connsiteY6" fmla="*/ 1924474 h 3615141"/>
              <a:gd name="connsiteX7" fmla="*/ 1637218 w 4684753"/>
              <a:gd name="connsiteY7" fmla="*/ 1840654 h 3615141"/>
              <a:gd name="connsiteX8" fmla="*/ 1949638 w 4684753"/>
              <a:gd name="connsiteY8" fmla="*/ 1833034 h 3615141"/>
              <a:gd name="connsiteX9" fmla="*/ 2185858 w 4684753"/>
              <a:gd name="connsiteY9" fmla="*/ 1833034 h 3615141"/>
              <a:gd name="connsiteX10" fmla="*/ 2414458 w 4684753"/>
              <a:gd name="connsiteY10" fmla="*/ 1764454 h 3615141"/>
              <a:gd name="connsiteX11" fmla="*/ 2483038 w 4684753"/>
              <a:gd name="connsiteY11" fmla="*/ 1657774 h 3615141"/>
              <a:gd name="connsiteX12" fmla="*/ 2475418 w 4684753"/>
              <a:gd name="connsiteY12" fmla="*/ 1482514 h 3615141"/>
              <a:gd name="connsiteX13" fmla="*/ 2338258 w 4684753"/>
              <a:gd name="connsiteY13" fmla="*/ 1345354 h 3615141"/>
              <a:gd name="connsiteX14" fmla="*/ 2262058 w 4684753"/>
              <a:gd name="connsiteY14" fmla="*/ 1200574 h 3615141"/>
              <a:gd name="connsiteX15" fmla="*/ 2254438 w 4684753"/>
              <a:gd name="connsiteY15" fmla="*/ 1048174 h 3615141"/>
              <a:gd name="connsiteX16" fmla="*/ 2254438 w 4684753"/>
              <a:gd name="connsiteY16" fmla="*/ 956734 h 3615141"/>
              <a:gd name="connsiteX17" fmla="*/ 2300158 w 4684753"/>
              <a:gd name="connsiteY17" fmla="*/ 872914 h 3615141"/>
              <a:gd name="connsiteX18" fmla="*/ 2490658 w 4684753"/>
              <a:gd name="connsiteY18" fmla="*/ 796714 h 3615141"/>
              <a:gd name="connsiteX19" fmla="*/ 2704018 w 4684753"/>
              <a:gd name="connsiteY19" fmla="*/ 850054 h 3615141"/>
              <a:gd name="connsiteX20" fmla="*/ 2749738 w 4684753"/>
              <a:gd name="connsiteY20" fmla="*/ 926254 h 3615141"/>
              <a:gd name="connsiteX21" fmla="*/ 2764978 w 4684753"/>
              <a:gd name="connsiteY21" fmla="*/ 1109134 h 3615141"/>
              <a:gd name="connsiteX22" fmla="*/ 2803078 w 4684753"/>
              <a:gd name="connsiteY22" fmla="*/ 1368214 h 3615141"/>
              <a:gd name="connsiteX23" fmla="*/ 2764978 w 4684753"/>
              <a:gd name="connsiteY23" fmla="*/ 1482514 h 3615141"/>
              <a:gd name="connsiteX24" fmla="*/ 2673538 w 4684753"/>
              <a:gd name="connsiteY24" fmla="*/ 1612054 h 3615141"/>
              <a:gd name="connsiteX25" fmla="*/ 2574478 w 4684753"/>
              <a:gd name="connsiteY25" fmla="*/ 1733974 h 3615141"/>
              <a:gd name="connsiteX26" fmla="*/ 2399218 w 4684753"/>
              <a:gd name="connsiteY26" fmla="*/ 1886374 h 3615141"/>
              <a:gd name="connsiteX27" fmla="*/ 2345878 w 4684753"/>
              <a:gd name="connsiteY27" fmla="*/ 2160694 h 3615141"/>
              <a:gd name="connsiteX28" fmla="*/ 2704018 w 4684753"/>
              <a:gd name="connsiteY28" fmla="*/ 2396914 h 3615141"/>
              <a:gd name="connsiteX29" fmla="*/ 2856418 w 4684753"/>
              <a:gd name="connsiteY29" fmla="*/ 2389294 h 3615141"/>
              <a:gd name="connsiteX30" fmla="*/ 3024058 w 4684753"/>
              <a:gd name="connsiteY30" fmla="*/ 2381674 h 3615141"/>
              <a:gd name="connsiteX31" fmla="*/ 3206938 w 4684753"/>
              <a:gd name="connsiteY31" fmla="*/ 2282614 h 3615141"/>
              <a:gd name="connsiteX32" fmla="*/ 3138358 w 4684753"/>
              <a:gd name="connsiteY32" fmla="*/ 2076874 h 3615141"/>
              <a:gd name="connsiteX33" fmla="*/ 3077398 w 4684753"/>
              <a:gd name="connsiteY33" fmla="*/ 1863514 h 3615141"/>
              <a:gd name="connsiteX34" fmla="*/ 3222178 w 4684753"/>
              <a:gd name="connsiteY34" fmla="*/ 1688254 h 3615141"/>
              <a:gd name="connsiteX35" fmla="*/ 3328858 w 4684753"/>
              <a:gd name="connsiteY35" fmla="*/ 1535854 h 3615141"/>
              <a:gd name="connsiteX36" fmla="*/ 3567262 w 4684753"/>
              <a:gd name="connsiteY36" fmla="*/ 1483853 h 3615141"/>
              <a:gd name="connsiteX37" fmla="*/ 4008782 w 4684753"/>
              <a:gd name="connsiteY37" fmla="*/ 3509608 h 3615141"/>
              <a:gd name="connsiteX38" fmla="*/ 4367429 w 4684753"/>
              <a:gd name="connsiteY38" fmla="*/ 3261021 h 3615141"/>
              <a:gd name="connsiteX39" fmla="*/ 4424251 w 4684753"/>
              <a:gd name="connsiteY39" fmla="*/ 2428669 h 3615141"/>
              <a:gd name="connsiteX40" fmla="*/ 4144276 w 4684753"/>
              <a:gd name="connsiteY40" fmla="*/ 1407603 h 3615141"/>
              <a:gd name="connsiteX41" fmla="*/ 4056703 w 4684753"/>
              <a:gd name="connsiteY41" fmla="*/ 1018719 h 3615141"/>
              <a:gd name="connsiteX42" fmla="*/ 4048672 w 4684753"/>
              <a:gd name="connsiteY42" fmla="*/ 857497 h 3615141"/>
              <a:gd name="connsiteX43" fmla="*/ 4106098 w 4684753"/>
              <a:gd name="connsiteY43" fmla="*/ 728134 h 3615141"/>
              <a:gd name="connsiteX44" fmla="*/ 4258498 w 4684753"/>
              <a:gd name="connsiteY44" fmla="*/ 530014 h 3615141"/>
              <a:gd name="connsiteX45" fmla="*/ 4578538 w 4684753"/>
              <a:gd name="connsiteY45" fmla="*/ 171874 h 3615141"/>
              <a:gd name="connsiteX46" fmla="*/ 4441378 w 4684753"/>
              <a:gd name="connsiteY46" fmla="*/ 11854 h 3615141"/>
              <a:gd name="connsiteX47" fmla="*/ 2010598 w 4684753"/>
              <a:gd name="connsiteY47" fmla="*/ 11854 h 3615141"/>
              <a:gd name="connsiteX48" fmla="*/ 1103818 w 4684753"/>
              <a:gd name="connsiteY48" fmla="*/ 19474 h 3615141"/>
              <a:gd name="connsiteX49" fmla="*/ 14158 w 4684753"/>
              <a:gd name="connsiteY49" fmla="*/ 34714 h 3615141"/>
              <a:gd name="connsiteX50" fmla="*/ 44638 w 4684753"/>
              <a:gd name="connsiteY50" fmla="*/ 2633134 h 3615141"/>
              <a:gd name="connsiteX0" fmla="*/ 44638 w 4684753"/>
              <a:gd name="connsiteY0" fmla="*/ 2633134 h 3622439"/>
              <a:gd name="connsiteX1" fmla="*/ 349438 w 4684753"/>
              <a:gd name="connsiteY1" fmla="*/ 2602654 h 3622439"/>
              <a:gd name="connsiteX2" fmla="*/ 547558 w 4684753"/>
              <a:gd name="connsiteY2" fmla="*/ 2587414 h 3622439"/>
              <a:gd name="connsiteX3" fmla="*/ 654238 w 4684753"/>
              <a:gd name="connsiteY3" fmla="*/ 2480734 h 3622439"/>
              <a:gd name="connsiteX4" fmla="*/ 966658 w 4684753"/>
              <a:gd name="connsiteY4" fmla="*/ 2168314 h 3622439"/>
              <a:gd name="connsiteX5" fmla="*/ 1126678 w 4684753"/>
              <a:gd name="connsiteY5" fmla="*/ 2107354 h 3622439"/>
              <a:gd name="connsiteX6" fmla="*/ 1461958 w 4684753"/>
              <a:gd name="connsiteY6" fmla="*/ 1924474 h 3622439"/>
              <a:gd name="connsiteX7" fmla="*/ 1637218 w 4684753"/>
              <a:gd name="connsiteY7" fmla="*/ 1840654 h 3622439"/>
              <a:gd name="connsiteX8" fmla="*/ 1949638 w 4684753"/>
              <a:gd name="connsiteY8" fmla="*/ 1833034 h 3622439"/>
              <a:gd name="connsiteX9" fmla="*/ 2185858 w 4684753"/>
              <a:gd name="connsiteY9" fmla="*/ 1833034 h 3622439"/>
              <a:gd name="connsiteX10" fmla="*/ 2414458 w 4684753"/>
              <a:gd name="connsiteY10" fmla="*/ 1764454 h 3622439"/>
              <a:gd name="connsiteX11" fmla="*/ 2483038 w 4684753"/>
              <a:gd name="connsiteY11" fmla="*/ 1657774 h 3622439"/>
              <a:gd name="connsiteX12" fmla="*/ 2475418 w 4684753"/>
              <a:gd name="connsiteY12" fmla="*/ 1482514 h 3622439"/>
              <a:gd name="connsiteX13" fmla="*/ 2338258 w 4684753"/>
              <a:gd name="connsiteY13" fmla="*/ 1345354 h 3622439"/>
              <a:gd name="connsiteX14" fmla="*/ 2262058 w 4684753"/>
              <a:gd name="connsiteY14" fmla="*/ 1200574 h 3622439"/>
              <a:gd name="connsiteX15" fmla="*/ 2254438 w 4684753"/>
              <a:gd name="connsiteY15" fmla="*/ 1048174 h 3622439"/>
              <a:gd name="connsiteX16" fmla="*/ 2254438 w 4684753"/>
              <a:gd name="connsiteY16" fmla="*/ 956734 h 3622439"/>
              <a:gd name="connsiteX17" fmla="*/ 2300158 w 4684753"/>
              <a:gd name="connsiteY17" fmla="*/ 872914 h 3622439"/>
              <a:gd name="connsiteX18" fmla="*/ 2490658 w 4684753"/>
              <a:gd name="connsiteY18" fmla="*/ 796714 h 3622439"/>
              <a:gd name="connsiteX19" fmla="*/ 2704018 w 4684753"/>
              <a:gd name="connsiteY19" fmla="*/ 850054 h 3622439"/>
              <a:gd name="connsiteX20" fmla="*/ 2749738 w 4684753"/>
              <a:gd name="connsiteY20" fmla="*/ 926254 h 3622439"/>
              <a:gd name="connsiteX21" fmla="*/ 2764978 w 4684753"/>
              <a:gd name="connsiteY21" fmla="*/ 1109134 h 3622439"/>
              <a:gd name="connsiteX22" fmla="*/ 2803078 w 4684753"/>
              <a:gd name="connsiteY22" fmla="*/ 1368214 h 3622439"/>
              <a:gd name="connsiteX23" fmla="*/ 2764978 w 4684753"/>
              <a:gd name="connsiteY23" fmla="*/ 1482514 h 3622439"/>
              <a:gd name="connsiteX24" fmla="*/ 2673538 w 4684753"/>
              <a:gd name="connsiteY24" fmla="*/ 1612054 h 3622439"/>
              <a:gd name="connsiteX25" fmla="*/ 2574478 w 4684753"/>
              <a:gd name="connsiteY25" fmla="*/ 1733974 h 3622439"/>
              <a:gd name="connsiteX26" fmla="*/ 2399218 w 4684753"/>
              <a:gd name="connsiteY26" fmla="*/ 1886374 h 3622439"/>
              <a:gd name="connsiteX27" fmla="*/ 2345878 w 4684753"/>
              <a:gd name="connsiteY27" fmla="*/ 2160694 h 3622439"/>
              <a:gd name="connsiteX28" fmla="*/ 2704018 w 4684753"/>
              <a:gd name="connsiteY28" fmla="*/ 2396914 h 3622439"/>
              <a:gd name="connsiteX29" fmla="*/ 2856418 w 4684753"/>
              <a:gd name="connsiteY29" fmla="*/ 2389294 h 3622439"/>
              <a:gd name="connsiteX30" fmla="*/ 3024058 w 4684753"/>
              <a:gd name="connsiteY30" fmla="*/ 2381674 h 3622439"/>
              <a:gd name="connsiteX31" fmla="*/ 3206938 w 4684753"/>
              <a:gd name="connsiteY31" fmla="*/ 2282614 h 3622439"/>
              <a:gd name="connsiteX32" fmla="*/ 3138358 w 4684753"/>
              <a:gd name="connsiteY32" fmla="*/ 2076874 h 3622439"/>
              <a:gd name="connsiteX33" fmla="*/ 3077398 w 4684753"/>
              <a:gd name="connsiteY33" fmla="*/ 1863514 h 3622439"/>
              <a:gd name="connsiteX34" fmla="*/ 3222178 w 4684753"/>
              <a:gd name="connsiteY34" fmla="*/ 1688254 h 3622439"/>
              <a:gd name="connsiteX35" fmla="*/ 3328858 w 4684753"/>
              <a:gd name="connsiteY35" fmla="*/ 1535854 h 3622439"/>
              <a:gd name="connsiteX36" fmla="*/ 3567262 w 4684753"/>
              <a:gd name="connsiteY36" fmla="*/ 1483853 h 3622439"/>
              <a:gd name="connsiteX37" fmla="*/ 4008782 w 4684753"/>
              <a:gd name="connsiteY37" fmla="*/ 3509608 h 3622439"/>
              <a:gd name="connsiteX38" fmla="*/ 4367429 w 4684753"/>
              <a:gd name="connsiteY38" fmla="*/ 3261021 h 3622439"/>
              <a:gd name="connsiteX39" fmla="*/ 4424251 w 4684753"/>
              <a:gd name="connsiteY39" fmla="*/ 2428669 h 3622439"/>
              <a:gd name="connsiteX40" fmla="*/ 4144276 w 4684753"/>
              <a:gd name="connsiteY40" fmla="*/ 1407603 h 3622439"/>
              <a:gd name="connsiteX41" fmla="*/ 4056703 w 4684753"/>
              <a:gd name="connsiteY41" fmla="*/ 1018719 h 3622439"/>
              <a:gd name="connsiteX42" fmla="*/ 4048672 w 4684753"/>
              <a:gd name="connsiteY42" fmla="*/ 857497 h 3622439"/>
              <a:gd name="connsiteX43" fmla="*/ 4106098 w 4684753"/>
              <a:gd name="connsiteY43" fmla="*/ 728134 h 3622439"/>
              <a:gd name="connsiteX44" fmla="*/ 4258498 w 4684753"/>
              <a:gd name="connsiteY44" fmla="*/ 530014 h 3622439"/>
              <a:gd name="connsiteX45" fmla="*/ 4578538 w 4684753"/>
              <a:gd name="connsiteY45" fmla="*/ 171874 h 3622439"/>
              <a:gd name="connsiteX46" fmla="*/ 4441378 w 4684753"/>
              <a:gd name="connsiteY46" fmla="*/ 11854 h 3622439"/>
              <a:gd name="connsiteX47" fmla="*/ 2010598 w 4684753"/>
              <a:gd name="connsiteY47" fmla="*/ 11854 h 3622439"/>
              <a:gd name="connsiteX48" fmla="*/ 1103818 w 4684753"/>
              <a:gd name="connsiteY48" fmla="*/ 19474 h 3622439"/>
              <a:gd name="connsiteX49" fmla="*/ 14158 w 4684753"/>
              <a:gd name="connsiteY49" fmla="*/ 34714 h 3622439"/>
              <a:gd name="connsiteX50" fmla="*/ 44638 w 4684753"/>
              <a:gd name="connsiteY50" fmla="*/ 2633134 h 3622439"/>
              <a:gd name="connsiteX0" fmla="*/ 44638 w 4684753"/>
              <a:gd name="connsiteY0" fmla="*/ 2633134 h 3649482"/>
              <a:gd name="connsiteX1" fmla="*/ 349438 w 4684753"/>
              <a:gd name="connsiteY1" fmla="*/ 2602654 h 3649482"/>
              <a:gd name="connsiteX2" fmla="*/ 547558 w 4684753"/>
              <a:gd name="connsiteY2" fmla="*/ 2587414 h 3649482"/>
              <a:gd name="connsiteX3" fmla="*/ 654238 w 4684753"/>
              <a:gd name="connsiteY3" fmla="*/ 2480734 h 3649482"/>
              <a:gd name="connsiteX4" fmla="*/ 966658 w 4684753"/>
              <a:gd name="connsiteY4" fmla="*/ 2168314 h 3649482"/>
              <a:gd name="connsiteX5" fmla="*/ 1126678 w 4684753"/>
              <a:gd name="connsiteY5" fmla="*/ 2107354 h 3649482"/>
              <a:gd name="connsiteX6" fmla="*/ 1461958 w 4684753"/>
              <a:gd name="connsiteY6" fmla="*/ 1924474 h 3649482"/>
              <a:gd name="connsiteX7" fmla="*/ 1637218 w 4684753"/>
              <a:gd name="connsiteY7" fmla="*/ 1840654 h 3649482"/>
              <a:gd name="connsiteX8" fmla="*/ 1949638 w 4684753"/>
              <a:gd name="connsiteY8" fmla="*/ 1833034 h 3649482"/>
              <a:gd name="connsiteX9" fmla="*/ 2185858 w 4684753"/>
              <a:gd name="connsiteY9" fmla="*/ 1833034 h 3649482"/>
              <a:gd name="connsiteX10" fmla="*/ 2414458 w 4684753"/>
              <a:gd name="connsiteY10" fmla="*/ 1764454 h 3649482"/>
              <a:gd name="connsiteX11" fmla="*/ 2483038 w 4684753"/>
              <a:gd name="connsiteY11" fmla="*/ 1657774 h 3649482"/>
              <a:gd name="connsiteX12" fmla="*/ 2475418 w 4684753"/>
              <a:gd name="connsiteY12" fmla="*/ 1482514 h 3649482"/>
              <a:gd name="connsiteX13" fmla="*/ 2338258 w 4684753"/>
              <a:gd name="connsiteY13" fmla="*/ 1345354 h 3649482"/>
              <a:gd name="connsiteX14" fmla="*/ 2262058 w 4684753"/>
              <a:gd name="connsiteY14" fmla="*/ 1200574 h 3649482"/>
              <a:gd name="connsiteX15" fmla="*/ 2254438 w 4684753"/>
              <a:gd name="connsiteY15" fmla="*/ 1048174 h 3649482"/>
              <a:gd name="connsiteX16" fmla="*/ 2254438 w 4684753"/>
              <a:gd name="connsiteY16" fmla="*/ 956734 h 3649482"/>
              <a:gd name="connsiteX17" fmla="*/ 2300158 w 4684753"/>
              <a:gd name="connsiteY17" fmla="*/ 872914 h 3649482"/>
              <a:gd name="connsiteX18" fmla="*/ 2490658 w 4684753"/>
              <a:gd name="connsiteY18" fmla="*/ 796714 h 3649482"/>
              <a:gd name="connsiteX19" fmla="*/ 2704018 w 4684753"/>
              <a:gd name="connsiteY19" fmla="*/ 850054 h 3649482"/>
              <a:gd name="connsiteX20" fmla="*/ 2749738 w 4684753"/>
              <a:gd name="connsiteY20" fmla="*/ 926254 h 3649482"/>
              <a:gd name="connsiteX21" fmla="*/ 2764978 w 4684753"/>
              <a:gd name="connsiteY21" fmla="*/ 1109134 h 3649482"/>
              <a:gd name="connsiteX22" fmla="*/ 2803078 w 4684753"/>
              <a:gd name="connsiteY22" fmla="*/ 1368214 h 3649482"/>
              <a:gd name="connsiteX23" fmla="*/ 2764978 w 4684753"/>
              <a:gd name="connsiteY23" fmla="*/ 1482514 h 3649482"/>
              <a:gd name="connsiteX24" fmla="*/ 2673538 w 4684753"/>
              <a:gd name="connsiteY24" fmla="*/ 1612054 h 3649482"/>
              <a:gd name="connsiteX25" fmla="*/ 2574478 w 4684753"/>
              <a:gd name="connsiteY25" fmla="*/ 1733974 h 3649482"/>
              <a:gd name="connsiteX26" fmla="*/ 2399218 w 4684753"/>
              <a:gd name="connsiteY26" fmla="*/ 1886374 h 3649482"/>
              <a:gd name="connsiteX27" fmla="*/ 2345878 w 4684753"/>
              <a:gd name="connsiteY27" fmla="*/ 2160694 h 3649482"/>
              <a:gd name="connsiteX28" fmla="*/ 2704018 w 4684753"/>
              <a:gd name="connsiteY28" fmla="*/ 2396914 h 3649482"/>
              <a:gd name="connsiteX29" fmla="*/ 2856418 w 4684753"/>
              <a:gd name="connsiteY29" fmla="*/ 2389294 h 3649482"/>
              <a:gd name="connsiteX30" fmla="*/ 3024058 w 4684753"/>
              <a:gd name="connsiteY30" fmla="*/ 2381674 h 3649482"/>
              <a:gd name="connsiteX31" fmla="*/ 3206938 w 4684753"/>
              <a:gd name="connsiteY31" fmla="*/ 2282614 h 3649482"/>
              <a:gd name="connsiteX32" fmla="*/ 3138358 w 4684753"/>
              <a:gd name="connsiteY32" fmla="*/ 2076874 h 3649482"/>
              <a:gd name="connsiteX33" fmla="*/ 3077398 w 4684753"/>
              <a:gd name="connsiteY33" fmla="*/ 1863514 h 3649482"/>
              <a:gd name="connsiteX34" fmla="*/ 3222178 w 4684753"/>
              <a:gd name="connsiteY34" fmla="*/ 1688254 h 3649482"/>
              <a:gd name="connsiteX35" fmla="*/ 3328858 w 4684753"/>
              <a:gd name="connsiteY35" fmla="*/ 1535854 h 3649482"/>
              <a:gd name="connsiteX36" fmla="*/ 3567262 w 4684753"/>
              <a:gd name="connsiteY36" fmla="*/ 1483853 h 3649482"/>
              <a:gd name="connsiteX37" fmla="*/ 4008782 w 4684753"/>
              <a:gd name="connsiteY37" fmla="*/ 3509608 h 3649482"/>
              <a:gd name="connsiteX38" fmla="*/ 4268594 w 4684753"/>
              <a:gd name="connsiteY38" fmla="*/ 3450450 h 3649482"/>
              <a:gd name="connsiteX39" fmla="*/ 4367429 w 4684753"/>
              <a:gd name="connsiteY39" fmla="*/ 3261021 h 3649482"/>
              <a:gd name="connsiteX40" fmla="*/ 4424251 w 4684753"/>
              <a:gd name="connsiteY40" fmla="*/ 2428669 h 3649482"/>
              <a:gd name="connsiteX41" fmla="*/ 4144276 w 4684753"/>
              <a:gd name="connsiteY41" fmla="*/ 1407603 h 3649482"/>
              <a:gd name="connsiteX42" fmla="*/ 4056703 w 4684753"/>
              <a:gd name="connsiteY42" fmla="*/ 1018719 h 3649482"/>
              <a:gd name="connsiteX43" fmla="*/ 4048672 w 4684753"/>
              <a:gd name="connsiteY43" fmla="*/ 857497 h 3649482"/>
              <a:gd name="connsiteX44" fmla="*/ 4106098 w 4684753"/>
              <a:gd name="connsiteY44" fmla="*/ 728134 h 3649482"/>
              <a:gd name="connsiteX45" fmla="*/ 4258498 w 4684753"/>
              <a:gd name="connsiteY45" fmla="*/ 530014 h 3649482"/>
              <a:gd name="connsiteX46" fmla="*/ 4578538 w 4684753"/>
              <a:gd name="connsiteY46" fmla="*/ 171874 h 3649482"/>
              <a:gd name="connsiteX47" fmla="*/ 4441378 w 4684753"/>
              <a:gd name="connsiteY47" fmla="*/ 11854 h 3649482"/>
              <a:gd name="connsiteX48" fmla="*/ 2010598 w 4684753"/>
              <a:gd name="connsiteY48" fmla="*/ 11854 h 3649482"/>
              <a:gd name="connsiteX49" fmla="*/ 1103818 w 4684753"/>
              <a:gd name="connsiteY49" fmla="*/ 19474 h 3649482"/>
              <a:gd name="connsiteX50" fmla="*/ 14158 w 4684753"/>
              <a:gd name="connsiteY50" fmla="*/ 34714 h 3649482"/>
              <a:gd name="connsiteX51" fmla="*/ 44638 w 4684753"/>
              <a:gd name="connsiteY51" fmla="*/ 2633134 h 3649482"/>
              <a:gd name="connsiteX0" fmla="*/ 44638 w 4684753"/>
              <a:gd name="connsiteY0" fmla="*/ 2633134 h 3879758"/>
              <a:gd name="connsiteX1" fmla="*/ 349438 w 4684753"/>
              <a:gd name="connsiteY1" fmla="*/ 2602654 h 3879758"/>
              <a:gd name="connsiteX2" fmla="*/ 547558 w 4684753"/>
              <a:gd name="connsiteY2" fmla="*/ 2587414 h 3879758"/>
              <a:gd name="connsiteX3" fmla="*/ 654238 w 4684753"/>
              <a:gd name="connsiteY3" fmla="*/ 2480734 h 3879758"/>
              <a:gd name="connsiteX4" fmla="*/ 966658 w 4684753"/>
              <a:gd name="connsiteY4" fmla="*/ 2168314 h 3879758"/>
              <a:gd name="connsiteX5" fmla="*/ 1126678 w 4684753"/>
              <a:gd name="connsiteY5" fmla="*/ 2107354 h 3879758"/>
              <a:gd name="connsiteX6" fmla="*/ 1461958 w 4684753"/>
              <a:gd name="connsiteY6" fmla="*/ 1924474 h 3879758"/>
              <a:gd name="connsiteX7" fmla="*/ 1637218 w 4684753"/>
              <a:gd name="connsiteY7" fmla="*/ 1840654 h 3879758"/>
              <a:gd name="connsiteX8" fmla="*/ 1949638 w 4684753"/>
              <a:gd name="connsiteY8" fmla="*/ 1833034 h 3879758"/>
              <a:gd name="connsiteX9" fmla="*/ 2185858 w 4684753"/>
              <a:gd name="connsiteY9" fmla="*/ 1833034 h 3879758"/>
              <a:gd name="connsiteX10" fmla="*/ 2414458 w 4684753"/>
              <a:gd name="connsiteY10" fmla="*/ 1764454 h 3879758"/>
              <a:gd name="connsiteX11" fmla="*/ 2483038 w 4684753"/>
              <a:gd name="connsiteY11" fmla="*/ 1657774 h 3879758"/>
              <a:gd name="connsiteX12" fmla="*/ 2475418 w 4684753"/>
              <a:gd name="connsiteY12" fmla="*/ 1482514 h 3879758"/>
              <a:gd name="connsiteX13" fmla="*/ 2338258 w 4684753"/>
              <a:gd name="connsiteY13" fmla="*/ 1345354 h 3879758"/>
              <a:gd name="connsiteX14" fmla="*/ 2262058 w 4684753"/>
              <a:gd name="connsiteY14" fmla="*/ 1200574 h 3879758"/>
              <a:gd name="connsiteX15" fmla="*/ 2254438 w 4684753"/>
              <a:gd name="connsiteY15" fmla="*/ 1048174 h 3879758"/>
              <a:gd name="connsiteX16" fmla="*/ 2254438 w 4684753"/>
              <a:gd name="connsiteY16" fmla="*/ 956734 h 3879758"/>
              <a:gd name="connsiteX17" fmla="*/ 2300158 w 4684753"/>
              <a:gd name="connsiteY17" fmla="*/ 872914 h 3879758"/>
              <a:gd name="connsiteX18" fmla="*/ 2490658 w 4684753"/>
              <a:gd name="connsiteY18" fmla="*/ 796714 h 3879758"/>
              <a:gd name="connsiteX19" fmla="*/ 2704018 w 4684753"/>
              <a:gd name="connsiteY19" fmla="*/ 850054 h 3879758"/>
              <a:gd name="connsiteX20" fmla="*/ 2749738 w 4684753"/>
              <a:gd name="connsiteY20" fmla="*/ 926254 h 3879758"/>
              <a:gd name="connsiteX21" fmla="*/ 2764978 w 4684753"/>
              <a:gd name="connsiteY21" fmla="*/ 1109134 h 3879758"/>
              <a:gd name="connsiteX22" fmla="*/ 2803078 w 4684753"/>
              <a:gd name="connsiteY22" fmla="*/ 1368214 h 3879758"/>
              <a:gd name="connsiteX23" fmla="*/ 2764978 w 4684753"/>
              <a:gd name="connsiteY23" fmla="*/ 1482514 h 3879758"/>
              <a:gd name="connsiteX24" fmla="*/ 2673538 w 4684753"/>
              <a:gd name="connsiteY24" fmla="*/ 1612054 h 3879758"/>
              <a:gd name="connsiteX25" fmla="*/ 2574478 w 4684753"/>
              <a:gd name="connsiteY25" fmla="*/ 1733974 h 3879758"/>
              <a:gd name="connsiteX26" fmla="*/ 2399218 w 4684753"/>
              <a:gd name="connsiteY26" fmla="*/ 1886374 h 3879758"/>
              <a:gd name="connsiteX27" fmla="*/ 2345878 w 4684753"/>
              <a:gd name="connsiteY27" fmla="*/ 2160694 h 3879758"/>
              <a:gd name="connsiteX28" fmla="*/ 2704018 w 4684753"/>
              <a:gd name="connsiteY28" fmla="*/ 2396914 h 3879758"/>
              <a:gd name="connsiteX29" fmla="*/ 2856418 w 4684753"/>
              <a:gd name="connsiteY29" fmla="*/ 2389294 h 3879758"/>
              <a:gd name="connsiteX30" fmla="*/ 3024058 w 4684753"/>
              <a:gd name="connsiteY30" fmla="*/ 2381674 h 3879758"/>
              <a:gd name="connsiteX31" fmla="*/ 3206938 w 4684753"/>
              <a:gd name="connsiteY31" fmla="*/ 2282614 h 3879758"/>
              <a:gd name="connsiteX32" fmla="*/ 3138358 w 4684753"/>
              <a:gd name="connsiteY32" fmla="*/ 2076874 h 3879758"/>
              <a:gd name="connsiteX33" fmla="*/ 3077398 w 4684753"/>
              <a:gd name="connsiteY33" fmla="*/ 1863514 h 3879758"/>
              <a:gd name="connsiteX34" fmla="*/ 3222178 w 4684753"/>
              <a:gd name="connsiteY34" fmla="*/ 1688254 h 3879758"/>
              <a:gd name="connsiteX35" fmla="*/ 3328858 w 4684753"/>
              <a:gd name="connsiteY35" fmla="*/ 1535854 h 3879758"/>
              <a:gd name="connsiteX36" fmla="*/ 3567262 w 4684753"/>
              <a:gd name="connsiteY36" fmla="*/ 1483853 h 3879758"/>
              <a:gd name="connsiteX37" fmla="*/ 4008782 w 4684753"/>
              <a:gd name="connsiteY37" fmla="*/ 3509608 h 3879758"/>
              <a:gd name="connsiteX38" fmla="*/ 4333651 w 4684753"/>
              <a:gd name="connsiteY38" fmla="*/ 3861542 h 3879758"/>
              <a:gd name="connsiteX39" fmla="*/ 4367429 w 4684753"/>
              <a:gd name="connsiteY39" fmla="*/ 3261021 h 3879758"/>
              <a:gd name="connsiteX40" fmla="*/ 4424251 w 4684753"/>
              <a:gd name="connsiteY40" fmla="*/ 2428669 h 3879758"/>
              <a:gd name="connsiteX41" fmla="*/ 4144276 w 4684753"/>
              <a:gd name="connsiteY41" fmla="*/ 1407603 h 3879758"/>
              <a:gd name="connsiteX42" fmla="*/ 4056703 w 4684753"/>
              <a:gd name="connsiteY42" fmla="*/ 1018719 h 3879758"/>
              <a:gd name="connsiteX43" fmla="*/ 4048672 w 4684753"/>
              <a:gd name="connsiteY43" fmla="*/ 857497 h 3879758"/>
              <a:gd name="connsiteX44" fmla="*/ 4106098 w 4684753"/>
              <a:gd name="connsiteY44" fmla="*/ 728134 h 3879758"/>
              <a:gd name="connsiteX45" fmla="*/ 4258498 w 4684753"/>
              <a:gd name="connsiteY45" fmla="*/ 530014 h 3879758"/>
              <a:gd name="connsiteX46" fmla="*/ 4578538 w 4684753"/>
              <a:gd name="connsiteY46" fmla="*/ 171874 h 3879758"/>
              <a:gd name="connsiteX47" fmla="*/ 4441378 w 4684753"/>
              <a:gd name="connsiteY47" fmla="*/ 11854 h 3879758"/>
              <a:gd name="connsiteX48" fmla="*/ 2010598 w 4684753"/>
              <a:gd name="connsiteY48" fmla="*/ 11854 h 3879758"/>
              <a:gd name="connsiteX49" fmla="*/ 1103818 w 4684753"/>
              <a:gd name="connsiteY49" fmla="*/ 19474 h 3879758"/>
              <a:gd name="connsiteX50" fmla="*/ 14158 w 4684753"/>
              <a:gd name="connsiteY50" fmla="*/ 34714 h 3879758"/>
              <a:gd name="connsiteX51" fmla="*/ 44638 w 4684753"/>
              <a:gd name="connsiteY51" fmla="*/ 2633134 h 3879758"/>
              <a:gd name="connsiteX0" fmla="*/ 44638 w 4684753"/>
              <a:gd name="connsiteY0" fmla="*/ 2633134 h 3920469"/>
              <a:gd name="connsiteX1" fmla="*/ 349438 w 4684753"/>
              <a:gd name="connsiteY1" fmla="*/ 2602654 h 3920469"/>
              <a:gd name="connsiteX2" fmla="*/ 547558 w 4684753"/>
              <a:gd name="connsiteY2" fmla="*/ 2587414 h 3920469"/>
              <a:gd name="connsiteX3" fmla="*/ 654238 w 4684753"/>
              <a:gd name="connsiteY3" fmla="*/ 2480734 h 3920469"/>
              <a:gd name="connsiteX4" fmla="*/ 966658 w 4684753"/>
              <a:gd name="connsiteY4" fmla="*/ 2168314 h 3920469"/>
              <a:gd name="connsiteX5" fmla="*/ 1126678 w 4684753"/>
              <a:gd name="connsiteY5" fmla="*/ 2107354 h 3920469"/>
              <a:gd name="connsiteX6" fmla="*/ 1461958 w 4684753"/>
              <a:gd name="connsiteY6" fmla="*/ 1924474 h 3920469"/>
              <a:gd name="connsiteX7" fmla="*/ 1637218 w 4684753"/>
              <a:gd name="connsiteY7" fmla="*/ 1840654 h 3920469"/>
              <a:gd name="connsiteX8" fmla="*/ 1949638 w 4684753"/>
              <a:gd name="connsiteY8" fmla="*/ 1833034 h 3920469"/>
              <a:gd name="connsiteX9" fmla="*/ 2185858 w 4684753"/>
              <a:gd name="connsiteY9" fmla="*/ 1833034 h 3920469"/>
              <a:gd name="connsiteX10" fmla="*/ 2414458 w 4684753"/>
              <a:gd name="connsiteY10" fmla="*/ 1764454 h 3920469"/>
              <a:gd name="connsiteX11" fmla="*/ 2483038 w 4684753"/>
              <a:gd name="connsiteY11" fmla="*/ 1657774 h 3920469"/>
              <a:gd name="connsiteX12" fmla="*/ 2475418 w 4684753"/>
              <a:gd name="connsiteY12" fmla="*/ 1482514 h 3920469"/>
              <a:gd name="connsiteX13" fmla="*/ 2338258 w 4684753"/>
              <a:gd name="connsiteY13" fmla="*/ 1345354 h 3920469"/>
              <a:gd name="connsiteX14" fmla="*/ 2262058 w 4684753"/>
              <a:gd name="connsiteY14" fmla="*/ 1200574 h 3920469"/>
              <a:gd name="connsiteX15" fmla="*/ 2254438 w 4684753"/>
              <a:gd name="connsiteY15" fmla="*/ 1048174 h 3920469"/>
              <a:gd name="connsiteX16" fmla="*/ 2254438 w 4684753"/>
              <a:gd name="connsiteY16" fmla="*/ 956734 h 3920469"/>
              <a:gd name="connsiteX17" fmla="*/ 2300158 w 4684753"/>
              <a:gd name="connsiteY17" fmla="*/ 872914 h 3920469"/>
              <a:gd name="connsiteX18" fmla="*/ 2490658 w 4684753"/>
              <a:gd name="connsiteY18" fmla="*/ 796714 h 3920469"/>
              <a:gd name="connsiteX19" fmla="*/ 2704018 w 4684753"/>
              <a:gd name="connsiteY19" fmla="*/ 850054 h 3920469"/>
              <a:gd name="connsiteX20" fmla="*/ 2749738 w 4684753"/>
              <a:gd name="connsiteY20" fmla="*/ 926254 h 3920469"/>
              <a:gd name="connsiteX21" fmla="*/ 2764978 w 4684753"/>
              <a:gd name="connsiteY21" fmla="*/ 1109134 h 3920469"/>
              <a:gd name="connsiteX22" fmla="*/ 2803078 w 4684753"/>
              <a:gd name="connsiteY22" fmla="*/ 1368214 h 3920469"/>
              <a:gd name="connsiteX23" fmla="*/ 2764978 w 4684753"/>
              <a:gd name="connsiteY23" fmla="*/ 1482514 h 3920469"/>
              <a:gd name="connsiteX24" fmla="*/ 2673538 w 4684753"/>
              <a:gd name="connsiteY24" fmla="*/ 1612054 h 3920469"/>
              <a:gd name="connsiteX25" fmla="*/ 2574478 w 4684753"/>
              <a:gd name="connsiteY25" fmla="*/ 1733974 h 3920469"/>
              <a:gd name="connsiteX26" fmla="*/ 2399218 w 4684753"/>
              <a:gd name="connsiteY26" fmla="*/ 1886374 h 3920469"/>
              <a:gd name="connsiteX27" fmla="*/ 2345878 w 4684753"/>
              <a:gd name="connsiteY27" fmla="*/ 2160694 h 3920469"/>
              <a:gd name="connsiteX28" fmla="*/ 2704018 w 4684753"/>
              <a:gd name="connsiteY28" fmla="*/ 2396914 h 3920469"/>
              <a:gd name="connsiteX29" fmla="*/ 2856418 w 4684753"/>
              <a:gd name="connsiteY29" fmla="*/ 2389294 h 3920469"/>
              <a:gd name="connsiteX30" fmla="*/ 3024058 w 4684753"/>
              <a:gd name="connsiteY30" fmla="*/ 2381674 h 3920469"/>
              <a:gd name="connsiteX31" fmla="*/ 3206938 w 4684753"/>
              <a:gd name="connsiteY31" fmla="*/ 2282614 h 3920469"/>
              <a:gd name="connsiteX32" fmla="*/ 3138358 w 4684753"/>
              <a:gd name="connsiteY32" fmla="*/ 2076874 h 3920469"/>
              <a:gd name="connsiteX33" fmla="*/ 3077398 w 4684753"/>
              <a:gd name="connsiteY33" fmla="*/ 1863514 h 3920469"/>
              <a:gd name="connsiteX34" fmla="*/ 3222178 w 4684753"/>
              <a:gd name="connsiteY34" fmla="*/ 1688254 h 3920469"/>
              <a:gd name="connsiteX35" fmla="*/ 3328858 w 4684753"/>
              <a:gd name="connsiteY35" fmla="*/ 1535854 h 3920469"/>
              <a:gd name="connsiteX36" fmla="*/ 3567262 w 4684753"/>
              <a:gd name="connsiteY36" fmla="*/ 1483853 h 3920469"/>
              <a:gd name="connsiteX37" fmla="*/ 3991527 w 4684753"/>
              <a:gd name="connsiteY37" fmla="*/ 3648896 h 3920469"/>
              <a:gd name="connsiteX38" fmla="*/ 4333651 w 4684753"/>
              <a:gd name="connsiteY38" fmla="*/ 3861542 h 3920469"/>
              <a:gd name="connsiteX39" fmla="*/ 4367429 w 4684753"/>
              <a:gd name="connsiteY39" fmla="*/ 3261021 h 3920469"/>
              <a:gd name="connsiteX40" fmla="*/ 4424251 w 4684753"/>
              <a:gd name="connsiteY40" fmla="*/ 2428669 h 3920469"/>
              <a:gd name="connsiteX41" fmla="*/ 4144276 w 4684753"/>
              <a:gd name="connsiteY41" fmla="*/ 1407603 h 3920469"/>
              <a:gd name="connsiteX42" fmla="*/ 4056703 w 4684753"/>
              <a:gd name="connsiteY42" fmla="*/ 1018719 h 3920469"/>
              <a:gd name="connsiteX43" fmla="*/ 4048672 w 4684753"/>
              <a:gd name="connsiteY43" fmla="*/ 857497 h 3920469"/>
              <a:gd name="connsiteX44" fmla="*/ 4106098 w 4684753"/>
              <a:gd name="connsiteY44" fmla="*/ 728134 h 3920469"/>
              <a:gd name="connsiteX45" fmla="*/ 4258498 w 4684753"/>
              <a:gd name="connsiteY45" fmla="*/ 530014 h 3920469"/>
              <a:gd name="connsiteX46" fmla="*/ 4578538 w 4684753"/>
              <a:gd name="connsiteY46" fmla="*/ 171874 h 3920469"/>
              <a:gd name="connsiteX47" fmla="*/ 4441378 w 4684753"/>
              <a:gd name="connsiteY47" fmla="*/ 11854 h 3920469"/>
              <a:gd name="connsiteX48" fmla="*/ 2010598 w 4684753"/>
              <a:gd name="connsiteY48" fmla="*/ 11854 h 3920469"/>
              <a:gd name="connsiteX49" fmla="*/ 1103818 w 4684753"/>
              <a:gd name="connsiteY49" fmla="*/ 19474 h 3920469"/>
              <a:gd name="connsiteX50" fmla="*/ 14158 w 4684753"/>
              <a:gd name="connsiteY50" fmla="*/ 34714 h 3920469"/>
              <a:gd name="connsiteX51" fmla="*/ 44638 w 4684753"/>
              <a:gd name="connsiteY51" fmla="*/ 2633134 h 3920469"/>
              <a:gd name="connsiteX0" fmla="*/ 44638 w 4684753"/>
              <a:gd name="connsiteY0" fmla="*/ 2633134 h 3879453"/>
              <a:gd name="connsiteX1" fmla="*/ 349438 w 4684753"/>
              <a:gd name="connsiteY1" fmla="*/ 2602654 h 3879453"/>
              <a:gd name="connsiteX2" fmla="*/ 547558 w 4684753"/>
              <a:gd name="connsiteY2" fmla="*/ 2587414 h 3879453"/>
              <a:gd name="connsiteX3" fmla="*/ 654238 w 4684753"/>
              <a:gd name="connsiteY3" fmla="*/ 2480734 h 3879453"/>
              <a:gd name="connsiteX4" fmla="*/ 966658 w 4684753"/>
              <a:gd name="connsiteY4" fmla="*/ 2168314 h 3879453"/>
              <a:gd name="connsiteX5" fmla="*/ 1126678 w 4684753"/>
              <a:gd name="connsiteY5" fmla="*/ 2107354 h 3879453"/>
              <a:gd name="connsiteX6" fmla="*/ 1461958 w 4684753"/>
              <a:gd name="connsiteY6" fmla="*/ 1924474 h 3879453"/>
              <a:gd name="connsiteX7" fmla="*/ 1637218 w 4684753"/>
              <a:gd name="connsiteY7" fmla="*/ 1840654 h 3879453"/>
              <a:gd name="connsiteX8" fmla="*/ 1949638 w 4684753"/>
              <a:gd name="connsiteY8" fmla="*/ 1833034 h 3879453"/>
              <a:gd name="connsiteX9" fmla="*/ 2185858 w 4684753"/>
              <a:gd name="connsiteY9" fmla="*/ 1833034 h 3879453"/>
              <a:gd name="connsiteX10" fmla="*/ 2414458 w 4684753"/>
              <a:gd name="connsiteY10" fmla="*/ 1764454 h 3879453"/>
              <a:gd name="connsiteX11" fmla="*/ 2483038 w 4684753"/>
              <a:gd name="connsiteY11" fmla="*/ 1657774 h 3879453"/>
              <a:gd name="connsiteX12" fmla="*/ 2475418 w 4684753"/>
              <a:gd name="connsiteY12" fmla="*/ 1482514 h 3879453"/>
              <a:gd name="connsiteX13" fmla="*/ 2338258 w 4684753"/>
              <a:gd name="connsiteY13" fmla="*/ 1345354 h 3879453"/>
              <a:gd name="connsiteX14" fmla="*/ 2262058 w 4684753"/>
              <a:gd name="connsiteY14" fmla="*/ 1200574 h 3879453"/>
              <a:gd name="connsiteX15" fmla="*/ 2254438 w 4684753"/>
              <a:gd name="connsiteY15" fmla="*/ 1048174 h 3879453"/>
              <a:gd name="connsiteX16" fmla="*/ 2254438 w 4684753"/>
              <a:gd name="connsiteY16" fmla="*/ 956734 h 3879453"/>
              <a:gd name="connsiteX17" fmla="*/ 2300158 w 4684753"/>
              <a:gd name="connsiteY17" fmla="*/ 872914 h 3879453"/>
              <a:gd name="connsiteX18" fmla="*/ 2490658 w 4684753"/>
              <a:gd name="connsiteY18" fmla="*/ 796714 h 3879453"/>
              <a:gd name="connsiteX19" fmla="*/ 2704018 w 4684753"/>
              <a:gd name="connsiteY19" fmla="*/ 850054 h 3879453"/>
              <a:gd name="connsiteX20" fmla="*/ 2749738 w 4684753"/>
              <a:gd name="connsiteY20" fmla="*/ 926254 h 3879453"/>
              <a:gd name="connsiteX21" fmla="*/ 2764978 w 4684753"/>
              <a:gd name="connsiteY21" fmla="*/ 1109134 h 3879453"/>
              <a:gd name="connsiteX22" fmla="*/ 2803078 w 4684753"/>
              <a:gd name="connsiteY22" fmla="*/ 1368214 h 3879453"/>
              <a:gd name="connsiteX23" fmla="*/ 2764978 w 4684753"/>
              <a:gd name="connsiteY23" fmla="*/ 1482514 h 3879453"/>
              <a:gd name="connsiteX24" fmla="*/ 2673538 w 4684753"/>
              <a:gd name="connsiteY24" fmla="*/ 1612054 h 3879453"/>
              <a:gd name="connsiteX25" fmla="*/ 2574478 w 4684753"/>
              <a:gd name="connsiteY25" fmla="*/ 1733974 h 3879453"/>
              <a:gd name="connsiteX26" fmla="*/ 2399218 w 4684753"/>
              <a:gd name="connsiteY26" fmla="*/ 1886374 h 3879453"/>
              <a:gd name="connsiteX27" fmla="*/ 2345878 w 4684753"/>
              <a:gd name="connsiteY27" fmla="*/ 2160694 h 3879453"/>
              <a:gd name="connsiteX28" fmla="*/ 2704018 w 4684753"/>
              <a:gd name="connsiteY28" fmla="*/ 2396914 h 3879453"/>
              <a:gd name="connsiteX29" fmla="*/ 2856418 w 4684753"/>
              <a:gd name="connsiteY29" fmla="*/ 2389294 h 3879453"/>
              <a:gd name="connsiteX30" fmla="*/ 3024058 w 4684753"/>
              <a:gd name="connsiteY30" fmla="*/ 2381674 h 3879453"/>
              <a:gd name="connsiteX31" fmla="*/ 3206938 w 4684753"/>
              <a:gd name="connsiteY31" fmla="*/ 2282614 h 3879453"/>
              <a:gd name="connsiteX32" fmla="*/ 3138358 w 4684753"/>
              <a:gd name="connsiteY32" fmla="*/ 2076874 h 3879453"/>
              <a:gd name="connsiteX33" fmla="*/ 3077398 w 4684753"/>
              <a:gd name="connsiteY33" fmla="*/ 1863514 h 3879453"/>
              <a:gd name="connsiteX34" fmla="*/ 3222178 w 4684753"/>
              <a:gd name="connsiteY34" fmla="*/ 1688254 h 3879453"/>
              <a:gd name="connsiteX35" fmla="*/ 3328858 w 4684753"/>
              <a:gd name="connsiteY35" fmla="*/ 1535854 h 3879453"/>
              <a:gd name="connsiteX36" fmla="*/ 3567262 w 4684753"/>
              <a:gd name="connsiteY36" fmla="*/ 1483853 h 3879453"/>
              <a:gd name="connsiteX37" fmla="*/ 3991527 w 4684753"/>
              <a:gd name="connsiteY37" fmla="*/ 3648896 h 3879453"/>
              <a:gd name="connsiteX38" fmla="*/ 4333651 w 4684753"/>
              <a:gd name="connsiteY38" fmla="*/ 3861542 h 3879453"/>
              <a:gd name="connsiteX39" fmla="*/ 4367429 w 4684753"/>
              <a:gd name="connsiteY39" fmla="*/ 3261021 h 3879453"/>
              <a:gd name="connsiteX40" fmla="*/ 4424251 w 4684753"/>
              <a:gd name="connsiteY40" fmla="*/ 2428669 h 3879453"/>
              <a:gd name="connsiteX41" fmla="*/ 4144276 w 4684753"/>
              <a:gd name="connsiteY41" fmla="*/ 1407603 h 3879453"/>
              <a:gd name="connsiteX42" fmla="*/ 4056703 w 4684753"/>
              <a:gd name="connsiteY42" fmla="*/ 1018719 h 3879453"/>
              <a:gd name="connsiteX43" fmla="*/ 4048672 w 4684753"/>
              <a:gd name="connsiteY43" fmla="*/ 857497 h 3879453"/>
              <a:gd name="connsiteX44" fmla="*/ 4106098 w 4684753"/>
              <a:gd name="connsiteY44" fmla="*/ 728134 h 3879453"/>
              <a:gd name="connsiteX45" fmla="*/ 4258498 w 4684753"/>
              <a:gd name="connsiteY45" fmla="*/ 530014 h 3879453"/>
              <a:gd name="connsiteX46" fmla="*/ 4578538 w 4684753"/>
              <a:gd name="connsiteY46" fmla="*/ 171874 h 3879453"/>
              <a:gd name="connsiteX47" fmla="*/ 4441378 w 4684753"/>
              <a:gd name="connsiteY47" fmla="*/ 11854 h 3879453"/>
              <a:gd name="connsiteX48" fmla="*/ 2010598 w 4684753"/>
              <a:gd name="connsiteY48" fmla="*/ 11854 h 3879453"/>
              <a:gd name="connsiteX49" fmla="*/ 1103818 w 4684753"/>
              <a:gd name="connsiteY49" fmla="*/ 19474 h 3879453"/>
              <a:gd name="connsiteX50" fmla="*/ 14158 w 4684753"/>
              <a:gd name="connsiteY50" fmla="*/ 34714 h 3879453"/>
              <a:gd name="connsiteX51" fmla="*/ 44638 w 4684753"/>
              <a:gd name="connsiteY51" fmla="*/ 2633134 h 3879453"/>
              <a:gd name="connsiteX0" fmla="*/ 44638 w 4684753"/>
              <a:gd name="connsiteY0" fmla="*/ 2633134 h 3913599"/>
              <a:gd name="connsiteX1" fmla="*/ 349438 w 4684753"/>
              <a:gd name="connsiteY1" fmla="*/ 2602654 h 3913599"/>
              <a:gd name="connsiteX2" fmla="*/ 547558 w 4684753"/>
              <a:gd name="connsiteY2" fmla="*/ 2587414 h 3913599"/>
              <a:gd name="connsiteX3" fmla="*/ 654238 w 4684753"/>
              <a:gd name="connsiteY3" fmla="*/ 2480734 h 3913599"/>
              <a:gd name="connsiteX4" fmla="*/ 966658 w 4684753"/>
              <a:gd name="connsiteY4" fmla="*/ 2168314 h 3913599"/>
              <a:gd name="connsiteX5" fmla="*/ 1126678 w 4684753"/>
              <a:gd name="connsiteY5" fmla="*/ 2107354 h 3913599"/>
              <a:gd name="connsiteX6" fmla="*/ 1461958 w 4684753"/>
              <a:gd name="connsiteY6" fmla="*/ 1924474 h 3913599"/>
              <a:gd name="connsiteX7" fmla="*/ 1637218 w 4684753"/>
              <a:gd name="connsiteY7" fmla="*/ 1840654 h 3913599"/>
              <a:gd name="connsiteX8" fmla="*/ 1949638 w 4684753"/>
              <a:gd name="connsiteY8" fmla="*/ 1833034 h 3913599"/>
              <a:gd name="connsiteX9" fmla="*/ 2185858 w 4684753"/>
              <a:gd name="connsiteY9" fmla="*/ 1833034 h 3913599"/>
              <a:gd name="connsiteX10" fmla="*/ 2414458 w 4684753"/>
              <a:gd name="connsiteY10" fmla="*/ 1764454 h 3913599"/>
              <a:gd name="connsiteX11" fmla="*/ 2483038 w 4684753"/>
              <a:gd name="connsiteY11" fmla="*/ 1657774 h 3913599"/>
              <a:gd name="connsiteX12" fmla="*/ 2475418 w 4684753"/>
              <a:gd name="connsiteY12" fmla="*/ 1482514 h 3913599"/>
              <a:gd name="connsiteX13" fmla="*/ 2338258 w 4684753"/>
              <a:gd name="connsiteY13" fmla="*/ 1345354 h 3913599"/>
              <a:gd name="connsiteX14" fmla="*/ 2262058 w 4684753"/>
              <a:gd name="connsiteY14" fmla="*/ 1200574 h 3913599"/>
              <a:gd name="connsiteX15" fmla="*/ 2254438 w 4684753"/>
              <a:gd name="connsiteY15" fmla="*/ 1048174 h 3913599"/>
              <a:gd name="connsiteX16" fmla="*/ 2254438 w 4684753"/>
              <a:gd name="connsiteY16" fmla="*/ 956734 h 3913599"/>
              <a:gd name="connsiteX17" fmla="*/ 2300158 w 4684753"/>
              <a:gd name="connsiteY17" fmla="*/ 872914 h 3913599"/>
              <a:gd name="connsiteX18" fmla="*/ 2490658 w 4684753"/>
              <a:gd name="connsiteY18" fmla="*/ 796714 h 3913599"/>
              <a:gd name="connsiteX19" fmla="*/ 2704018 w 4684753"/>
              <a:gd name="connsiteY19" fmla="*/ 850054 h 3913599"/>
              <a:gd name="connsiteX20" fmla="*/ 2749738 w 4684753"/>
              <a:gd name="connsiteY20" fmla="*/ 926254 h 3913599"/>
              <a:gd name="connsiteX21" fmla="*/ 2764978 w 4684753"/>
              <a:gd name="connsiteY21" fmla="*/ 1109134 h 3913599"/>
              <a:gd name="connsiteX22" fmla="*/ 2803078 w 4684753"/>
              <a:gd name="connsiteY22" fmla="*/ 1368214 h 3913599"/>
              <a:gd name="connsiteX23" fmla="*/ 2764978 w 4684753"/>
              <a:gd name="connsiteY23" fmla="*/ 1482514 h 3913599"/>
              <a:gd name="connsiteX24" fmla="*/ 2673538 w 4684753"/>
              <a:gd name="connsiteY24" fmla="*/ 1612054 h 3913599"/>
              <a:gd name="connsiteX25" fmla="*/ 2574478 w 4684753"/>
              <a:gd name="connsiteY25" fmla="*/ 1733974 h 3913599"/>
              <a:gd name="connsiteX26" fmla="*/ 2399218 w 4684753"/>
              <a:gd name="connsiteY26" fmla="*/ 1886374 h 3913599"/>
              <a:gd name="connsiteX27" fmla="*/ 2345878 w 4684753"/>
              <a:gd name="connsiteY27" fmla="*/ 2160694 h 3913599"/>
              <a:gd name="connsiteX28" fmla="*/ 2704018 w 4684753"/>
              <a:gd name="connsiteY28" fmla="*/ 2396914 h 3913599"/>
              <a:gd name="connsiteX29" fmla="*/ 2856418 w 4684753"/>
              <a:gd name="connsiteY29" fmla="*/ 2389294 h 3913599"/>
              <a:gd name="connsiteX30" fmla="*/ 3024058 w 4684753"/>
              <a:gd name="connsiteY30" fmla="*/ 2381674 h 3913599"/>
              <a:gd name="connsiteX31" fmla="*/ 3206938 w 4684753"/>
              <a:gd name="connsiteY31" fmla="*/ 2282614 h 3913599"/>
              <a:gd name="connsiteX32" fmla="*/ 3138358 w 4684753"/>
              <a:gd name="connsiteY32" fmla="*/ 2076874 h 3913599"/>
              <a:gd name="connsiteX33" fmla="*/ 3077398 w 4684753"/>
              <a:gd name="connsiteY33" fmla="*/ 1863514 h 3913599"/>
              <a:gd name="connsiteX34" fmla="*/ 3222178 w 4684753"/>
              <a:gd name="connsiteY34" fmla="*/ 1688254 h 3913599"/>
              <a:gd name="connsiteX35" fmla="*/ 3328858 w 4684753"/>
              <a:gd name="connsiteY35" fmla="*/ 1535854 h 3913599"/>
              <a:gd name="connsiteX36" fmla="*/ 3567262 w 4684753"/>
              <a:gd name="connsiteY36" fmla="*/ 1483853 h 3913599"/>
              <a:gd name="connsiteX37" fmla="*/ 3957803 w 4684753"/>
              <a:gd name="connsiteY37" fmla="*/ 3755210 h 3913599"/>
              <a:gd name="connsiteX38" fmla="*/ 4333651 w 4684753"/>
              <a:gd name="connsiteY38" fmla="*/ 3861542 h 3913599"/>
              <a:gd name="connsiteX39" fmla="*/ 4367429 w 4684753"/>
              <a:gd name="connsiteY39" fmla="*/ 3261021 h 3913599"/>
              <a:gd name="connsiteX40" fmla="*/ 4424251 w 4684753"/>
              <a:gd name="connsiteY40" fmla="*/ 2428669 h 3913599"/>
              <a:gd name="connsiteX41" fmla="*/ 4144276 w 4684753"/>
              <a:gd name="connsiteY41" fmla="*/ 1407603 h 3913599"/>
              <a:gd name="connsiteX42" fmla="*/ 4056703 w 4684753"/>
              <a:gd name="connsiteY42" fmla="*/ 1018719 h 3913599"/>
              <a:gd name="connsiteX43" fmla="*/ 4048672 w 4684753"/>
              <a:gd name="connsiteY43" fmla="*/ 857497 h 3913599"/>
              <a:gd name="connsiteX44" fmla="*/ 4106098 w 4684753"/>
              <a:gd name="connsiteY44" fmla="*/ 728134 h 3913599"/>
              <a:gd name="connsiteX45" fmla="*/ 4258498 w 4684753"/>
              <a:gd name="connsiteY45" fmla="*/ 530014 h 3913599"/>
              <a:gd name="connsiteX46" fmla="*/ 4578538 w 4684753"/>
              <a:gd name="connsiteY46" fmla="*/ 171874 h 3913599"/>
              <a:gd name="connsiteX47" fmla="*/ 4441378 w 4684753"/>
              <a:gd name="connsiteY47" fmla="*/ 11854 h 3913599"/>
              <a:gd name="connsiteX48" fmla="*/ 2010598 w 4684753"/>
              <a:gd name="connsiteY48" fmla="*/ 11854 h 3913599"/>
              <a:gd name="connsiteX49" fmla="*/ 1103818 w 4684753"/>
              <a:gd name="connsiteY49" fmla="*/ 19474 h 3913599"/>
              <a:gd name="connsiteX50" fmla="*/ 14158 w 4684753"/>
              <a:gd name="connsiteY50" fmla="*/ 34714 h 3913599"/>
              <a:gd name="connsiteX51" fmla="*/ 44638 w 4684753"/>
              <a:gd name="connsiteY51" fmla="*/ 2633134 h 3913599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056703 w 4684753"/>
              <a:gd name="connsiteY42" fmla="*/ 1018719 h 4023134"/>
              <a:gd name="connsiteX43" fmla="*/ 4048672 w 4684753"/>
              <a:gd name="connsiteY43" fmla="*/ 857497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048672 w 4684753"/>
              <a:gd name="connsiteY43" fmla="*/ 857497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360858 w 4684753"/>
              <a:gd name="connsiteY43" fmla="*/ 816139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360858 w 4684753"/>
              <a:gd name="connsiteY43" fmla="*/ 816139 h 4023134"/>
              <a:gd name="connsiteX44" fmla="*/ 4533581 w 4684753"/>
              <a:gd name="connsiteY44" fmla="*/ 670330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6477"/>
              <a:gd name="connsiteY0" fmla="*/ 2633134 h 4023134"/>
              <a:gd name="connsiteX1" fmla="*/ 349438 w 4686477"/>
              <a:gd name="connsiteY1" fmla="*/ 2602654 h 4023134"/>
              <a:gd name="connsiteX2" fmla="*/ 547558 w 4686477"/>
              <a:gd name="connsiteY2" fmla="*/ 2587414 h 4023134"/>
              <a:gd name="connsiteX3" fmla="*/ 654238 w 4686477"/>
              <a:gd name="connsiteY3" fmla="*/ 2480734 h 4023134"/>
              <a:gd name="connsiteX4" fmla="*/ 966658 w 4686477"/>
              <a:gd name="connsiteY4" fmla="*/ 2168314 h 4023134"/>
              <a:gd name="connsiteX5" fmla="*/ 1126678 w 4686477"/>
              <a:gd name="connsiteY5" fmla="*/ 2107354 h 4023134"/>
              <a:gd name="connsiteX6" fmla="*/ 1461958 w 4686477"/>
              <a:gd name="connsiteY6" fmla="*/ 1924474 h 4023134"/>
              <a:gd name="connsiteX7" fmla="*/ 1637218 w 4686477"/>
              <a:gd name="connsiteY7" fmla="*/ 1840654 h 4023134"/>
              <a:gd name="connsiteX8" fmla="*/ 1949638 w 4686477"/>
              <a:gd name="connsiteY8" fmla="*/ 1833034 h 4023134"/>
              <a:gd name="connsiteX9" fmla="*/ 2185858 w 4686477"/>
              <a:gd name="connsiteY9" fmla="*/ 1833034 h 4023134"/>
              <a:gd name="connsiteX10" fmla="*/ 2414458 w 4686477"/>
              <a:gd name="connsiteY10" fmla="*/ 1764454 h 4023134"/>
              <a:gd name="connsiteX11" fmla="*/ 2483038 w 4686477"/>
              <a:gd name="connsiteY11" fmla="*/ 1657774 h 4023134"/>
              <a:gd name="connsiteX12" fmla="*/ 2475418 w 4686477"/>
              <a:gd name="connsiteY12" fmla="*/ 1482514 h 4023134"/>
              <a:gd name="connsiteX13" fmla="*/ 2338258 w 4686477"/>
              <a:gd name="connsiteY13" fmla="*/ 1345354 h 4023134"/>
              <a:gd name="connsiteX14" fmla="*/ 2262058 w 4686477"/>
              <a:gd name="connsiteY14" fmla="*/ 1200574 h 4023134"/>
              <a:gd name="connsiteX15" fmla="*/ 2254438 w 4686477"/>
              <a:gd name="connsiteY15" fmla="*/ 1048174 h 4023134"/>
              <a:gd name="connsiteX16" fmla="*/ 2254438 w 4686477"/>
              <a:gd name="connsiteY16" fmla="*/ 956734 h 4023134"/>
              <a:gd name="connsiteX17" fmla="*/ 2300158 w 4686477"/>
              <a:gd name="connsiteY17" fmla="*/ 872914 h 4023134"/>
              <a:gd name="connsiteX18" fmla="*/ 2490658 w 4686477"/>
              <a:gd name="connsiteY18" fmla="*/ 796714 h 4023134"/>
              <a:gd name="connsiteX19" fmla="*/ 2704018 w 4686477"/>
              <a:gd name="connsiteY19" fmla="*/ 850054 h 4023134"/>
              <a:gd name="connsiteX20" fmla="*/ 2749738 w 4686477"/>
              <a:gd name="connsiteY20" fmla="*/ 926254 h 4023134"/>
              <a:gd name="connsiteX21" fmla="*/ 2764978 w 4686477"/>
              <a:gd name="connsiteY21" fmla="*/ 1109134 h 4023134"/>
              <a:gd name="connsiteX22" fmla="*/ 2803078 w 4686477"/>
              <a:gd name="connsiteY22" fmla="*/ 1368214 h 4023134"/>
              <a:gd name="connsiteX23" fmla="*/ 2764978 w 4686477"/>
              <a:gd name="connsiteY23" fmla="*/ 1482514 h 4023134"/>
              <a:gd name="connsiteX24" fmla="*/ 2673538 w 4686477"/>
              <a:gd name="connsiteY24" fmla="*/ 1612054 h 4023134"/>
              <a:gd name="connsiteX25" fmla="*/ 2574478 w 4686477"/>
              <a:gd name="connsiteY25" fmla="*/ 1733974 h 4023134"/>
              <a:gd name="connsiteX26" fmla="*/ 2399218 w 4686477"/>
              <a:gd name="connsiteY26" fmla="*/ 1886374 h 4023134"/>
              <a:gd name="connsiteX27" fmla="*/ 2345878 w 4686477"/>
              <a:gd name="connsiteY27" fmla="*/ 2160694 h 4023134"/>
              <a:gd name="connsiteX28" fmla="*/ 2704018 w 4686477"/>
              <a:gd name="connsiteY28" fmla="*/ 2396914 h 4023134"/>
              <a:gd name="connsiteX29" fmla="*/ 2856418 w 4686477"/>
              <a:gd name="connsiteY29" fmla="*/ 2389294 h 4023134"/>
              <a:gd name="connsiteX30" fmla="*/ 3024058 w 4686477"/>
              <a:gd name="connsiteY30" fmla="*/ 2381674 h 4023134"/>
              <a:gd name="connsiteX31" fmla="*/ 3206938 w 4686477"/>
              <a:gd name="connsiteY31" fmla="*/ 2282614 h 4023134"/>
              <a:gd name="connsiteX32" fmla="*/ 3138358 w 4686477"/>
              <a:gd name="connsiteY32" fmla="*/ 2076874 h 4023134"/>
              <a:gd name="connsiteX33" fmla="*/ 3077398 w 4686477"/>
              <a:gd name="connsiteY33" fmla="*/ 1863514 h 4023134"/>
              <a:gd name="connsiteX34" fmla="*/ 3222178 w 4686477"/>
              <a:gd name="connsiteY34" fmla="*/ 1688254 h 4023134"/>
              <a:gd name="connsiteX35" fmla="*/ 3328858 w 4686477"/>
              <a:gd name="connsiteY35" fmla="*/ 1535854 h 4023134"/>
              <a:gd name="connsiteX36" fmla="*/ 3567262 w 4686477"/>
              <a:gd name="connsiteY36" fmla="*/ 1483853 h 4023134"/>
              <a:gd name="connsiteX37" fmla="*/ 3957803 w 4686477"/>
              <a:gd name="connsiteY37" fmla="*/ 3755210 h 4023134"/>
              <a:gd name="connsiteX38" fmla="*/ 4357514 w 4686477"/>
              <a:gd name="connsiteY38" fmla="*/ 3951339 h 4023134"/>
              <a:gd name="connsiteX39" fmla="*/ 4367429 w 4686477"/>
              <a:gd name="connsiteY39" fmla="*/ 3261021 h 4023134"/>
              <a:gd name="connsiteX40" fmla="*/ 4424251 w 4686477"/>
              <a:gd name="connsiteY40" fmla="*/ 2428669 h 4023134"/>
              <a:gd name="connsiteX41" fmla="*/ 4144276 w 4686477"/>
              <a:gd name="connsiteY41" fmla="*/ 1407603 h 4023134"/>
              <a:gd name="connsiteX42" fmla="*/ 4278288 w 4686477"/>
              <a:gd name="connsiteY42" fmla="*/ 1010273 h 4023134"/>
              <a:gd name="connsiteX43" fmla="*/ 4360858 w 4686477"/>
              <a:gd name="connsiteY43" fmla="*/ 816139 h 4023134"/>
              <a:gd name="connsiteX44" fmla="*/ 4533581 w 4686477"/>
              <a:gd name="connsiteY44" fmla="*/ 670330 h 4023134"/>
              <a:gd name="connsiteX45" fmla="*/ 4685950 w 4686477"/>
              <a:gd name="connsiteY45" fmla="*/ 348710 h 4023134"/>
              <a:gd name="connsiteX46" fmla="*/ 4578538 w 4686477"/>
              <a:gd name="connsiteY46" fmla="*/ 171874 h 4023134"/>
              <a:gd name="connsiteX47" fmla="*/ 4441378 w 4686477"/>
              <a:gd name="connsiteY47" fmla="*/ 11854 h 4023134"/>
              <a:gd name="connsiteX48" fmla="*/ 2010598 w 4686477"/>
              <a:gd name="connsiteY48" fmla="*/ 11854 h 4023134"/>
              <a:gd name="connsiteX49" fmla="*/ 1103818 w 4686477"/>
              <a:gd name="connsiteY49" fmla="*/ 19474 h 4023134"/>
              <a:gd name="connsiteX50" fmla="*/ 14158 w 4686477"/>
              <a:gd name="connsiteY50" fmla="*/ 34714 h 4023134"/>
              <a:gd name="connsiteX51" fmla="*/ 44638 w 4686477"/>
              <a:gd name="connsiteY51" fmla="*/ 2633134 h 4023134"/>
              <a:gd name="connsiteX0" fmla="*/ 44638 w 4816721"/>
              <a:gd name="connsiteY0" fmla="*/ 2633740 h 4023740"/>
              <a:gd name="connsiteX1" fmla="*/ 349438 w 4816721"/>
              <a:gd name="connsiteY1" fmla="*/ 2603260 h 4023740"/>
              <a:gd name="connsiteX2" fmla="*/ 547558 w 4816721"/>
              <a:gd name="connsiteY2" fmla="*/ 2588020 h 4023740"/>
              <a:gd name="connsiteX3" fmla="*/ 654238 w 4816721"/>
              <a:gd name="connsiteY3" fmla="*/ 2481340 h 4023740"/>
              <a:gd name="connsiteX4" fmla="*/ 966658 w 4816721"/>
              <a:gd name="connsiteY4" fmla="*/ 2168920 h 4023740"/>
              <a:gd name="connsiteX5" fmla="*/ 1126678 w 4816721"/>
              <a:gd name="connsiteY5" fmla="*/ 2107960 h 4023740"/>
              <a:gd name="connsiteX6" fmla="*/ 1461958 w 4816721"/>
              <a:gd name="connsiteY6" fmla="*/ 1925080 h 4023740"/>
              <a:gd name="connsiteX7" fmla="*/ 1637218 w 4816721"/>
              <a:gd name="connsiteY7" fmla="*/ 1841260 h 4023740"/>
              <a:gd name="connsiteX8" fmla="*/ 1949638 w 4816721"/>
              <a:gd name="connsiteY8" fmla="*/ 1833640 h 4023740"/>
              <a:gd name="connsiteX9" fmla="*/ 2185858 w 4816721"/>
              <a:gd name="connsiteY9" fmla="*/ 1833640 h 4023740"/>
              <a:gd name="connsiteX10" fmla="*/ 2414458 w 4816721"/>
              <a:gd name="connsiteY10" fmla="*/ 1765060 h 4023740"/>
              <a:gd name="connsiteX11" fmla="*/ 2483038 w 4816721"/>
              <a:gd name="connsiteY11" fmla="*/ 1658380 h 4023740"/>
              <a:gd name="connsiteX12" fmla="*/ 2475418 w 4816721"/>
              <a:gd name="connsiteY12" fmla="*/ 1483120 h 4023740"/>
              <a:gd name="connsiteX13" fmla="*/ 2338258 w 4816721"/>
              <a:gd name="connsiteY13" fmla="*/ 1345960 h 4023740"/>
              <a:gd name="connsiteX14" fmla="*/ 2262058 w 4816721"/>
              <a:gd name="connsiteY14" fmla="*/ 1201180 h 4023740"/>
              <a:gd name="connsiteX15" fmla="*/ 2254438 w 4816721"/>
              <a:gd name="connsiteY15" fmla="*/ 1048780 h 4023740"/>
              <a:gd name="connsiteX16" fmla="*/ 2254438 w 4816721"/>
              <a:gd name="connsiteY16" fmla="*/ 957340 h 4023740"/>
              <a:gd name="connsiteX17" fmla="*/ 2300158 w 4816721"/>
              <a:gd name="connsiteY17" fmla="*/ 873520 h 4023740"/>
              <a:gd name="connsiteX18" fmla="*/ 2490658 w 4816721"/>
              <a:gd name="connsiteY18" fmla="*/ 797320 h 4023740"/>
              <a:gd name="connsiteX19" fmla="*/ 2704018 w 4816721"/>
              <a:gd name="connsiteY19" fmla="*/ 850660 h 4023740"/>
              <a:gd name="connsiteX20" fmla="*/ 2749738 w 4816721"/>
              <a:gd name="connsiteY20" fmla="*/ 926860 h 4023740"/>
              <a:gd name="connsiteX21" fmla="*/ 2764978 w 4816721"/>
              <a:gd name="connsiteY21" fmla="*/ 1109740 h 4023740"/>
              <a:gd name="connsiteX22" fmla="*/ 2803078 w 4816721"/>
              <a:gd name="connsiteY22" fmla="*/ 1368820 h 4023740"/>
              <a:gd name="connsiteX23" fmla="*/ 2764978 w 4816721"/>
              <a:gd name="connsiteY23" fmla="*/ 1483120 h 4023740"/>
              <a:gd name="connsiteX24" fmla="*/ 2673538 w 4816721"/>
              <a:gd name="connsiteY24" fmla="*/ 1612660 h 4023740"/>
              <a:gd name="connsiteX25" fmla="*/ 2574478 w 4816721"/>
              <a:gd name="connsiteY25" fmla="*/ 1734580 h 4023740"/>
              <a:gd name="connsiteX26" fmla="*/ 2399218 w 4816721"/>
              <a:gd name="connsiteY26" fmla="*/ 1886980 h 4023740"/>
              <a:gd name="connsiteX27" fmla="*/ 2345878 w 4816721"/>
              <a:gd name="connsiteY27" fmla="*/ 2161300 h 4023740"/>
              <a:gd name="connsiteX28" fmla="*/ 2704018 w 4816721"/>
              <a:gd name="connsiteY28" fmla="*/ 2397520 h 4023740"/>
              <a:gd name="connsiteX29" fmla="*/ 2856418 w 4816721"/>
              <a:gd name="connsiteY29" fmla="*/ 2389900 h 4023740"/>
              <a:gd name="connsiteX30" fmla="*/ 3024058 w 4816721"/>
              <a:gd name="connsiteY30" fmla="*/ 2382280 h 4023740"/>
              <a:gd name="connsiteX31" fmla="*/ 3206938 w 4816721"/>
              <a:gd name="connsiteY31" fmla="*/ 2283220 h 4023740"/>
              <a:gd name="connsiteX32" fmla="*/ 3138358 w 4816721"/>
              <a:gd name="connsiteY32" fmla="*/ 2077480 h 4023740"/>
              <a:gd name="connsiteX33" fmla="*/ 3077398 w 4816721"/>
              <a:gd name="connsiteY33" fmla="*/ 1864120 h 4023740"/>
              <a:gd name="connsiteX34" fmla="*/ 3222178 w 4816721"/>
              <a:gd name="connsiteY34" fmla="*/ 1688860 h 4023740"/>
              <a:gd name="connsiteX35" fmla="*/ 3328858 w 4816721"/>
              <a:gd name="connsiteY35" fmla="*/ 1536460 h 4023740"/>
              <a:gd name="connsiteX36" fmla="*/ 3567262 w 4816721"/>
              <a:gd name="connsiteY36" fmla="*/ 1484459 h 4023740"/>
              <a:gd name="connsiteX37" fmla="*/ 3957803 w 4816721"/>
              <a:gd name="connsiteY37" fmla="*/ 3755816 h 4023740"/>
              <a:gd name="connsiteX38" fmla="*/ 4357514 w 4816721"/>
              <a:gd name="connsiteY38" fmla="*/ 3951945 h 4023740"/>
              <a:gd name="connsiteX39" fmla="*/ 4367429 w 4816721"/>
              <a:gd name="connsiteY39" fmla="*/ 3261627 h 4023740"/>
              <a:gd name="connsiteX40" fmla="*/ 4424251 w 4816721"/>
              <a:gd name="connsiteY40" fmla="*/ 2429275 h 4023740"/>
              <a:gd name="connsiteX41" fmla="*/ 4144276 w 4816721"/>
              <a:gd name="connsiteY41" fmla="*/ 1408209 h 4023740"/>
              <a:gd name="connsiteX42" fmla="*/ 4278288 w 4816721"/>
              <a:gd name="connsiteY42" fmla="*/ 1010879 h 4023740"/>
              <a:gd name="connsiteX43" fmla="*/ 4360858 w 4816721"/>
              <a:gd name="connsiteY43" fmla="*/ 816745 h 4023740"/>
              <a:gd name="connsiteX44" fmla="*/ 4533581 w 4816721"/>
              <a:gd name="connsiteY44" fmla="*/ 670936 h 4023740"/>
              <a:gd name="connsiteX45" fmla="*/ 4685950 w 4816721"/>
              <a:gd name="connsiteY45" fmla="*/ 349316 h 4023740"/>
              <a:gd name="connsiteX46" fmla="*/ 4808259 w 4816721"/>
              <a:gd name="connsiteY46" fmla="*/ 180681 h 4023740"/>
              <a:gd name="connsiteX47" fmla="*/ 4441378 w 4816721"/>
              <a:gd name="connsiteY47" fmla="*/ 12460 h 4023740"/>
              <a:gd name="connsiteX48" fmla="*/ 2010598 w 4816721"/>
              <a:gd name="connsiteY48" fmla="*/ 12460 h 4023740"/>
              <a:gd name="connsiteX49" fmla="*/ 1103818 w 4816721"/>
              <a:gd name="connsiteY49" fmla="*/ 20080 h 4023740"/>
              <a:gd name="connsiteX50" fmla="*/ 14158 w 4816721"/>
              <a:gd name="connsiteY50" fmla="*/ 35320 h 4023740"/>
              <a:gd name="connsiteX51" fmla="*/ 44638 w 4816721"/>
              <a:gd name="connsiteY51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78288 w 4816954"/>
              <a:gd name="connsiteY42" fmla="*/ 1010879 h 4023740"/>
              <a:gd name="connsiteX43" fmla="*/ 4360858 w 4816954"/>
              <a:gd name="connsiteY43" fmla="*/ 816745 h 4023740"/>
              <a:gd name="connsiteX44" fmla="*/ 4507987 w 4816954"/>
              <a:gd name="connsiteY44" fmla="*/ 637852 h 4023740"/>
              <a:gd name="connsiteX45" fmla="*/ 4685950 w 4816954"/>
              <a:gd name="connsiteY45" fmla="*/ 349316 h 4023740"/>
              <a:gd name="connsiteX46" fmla="*/ 4808259 w 4816954"/>
              <a:gd name="connsiteY46" fmla="*/ 180681 h 4023740"/>
              <a:gd name="connsiteX47" fmla="*/ 4441378 w 4816954"/>
              <a:gd name="connsiteY47" fmla="*/ 12460 h 4023740"/>
              <a:gd name="connsiteX48" fmla="*/ 2010598 w 4816954"/>
              <a:gd name="connsiteY48" fmla="*/ 12460 h 4023740"/>
              <a:gd name="connsiteX49" fmla="*/ 1103818 w 4816954"/>
              <a:gd name="connsiteY49" fmla="*/ 20080 h 4023740"/>
              <a:gd name="connsiteX50" fmla="*/ 14158 w 4816954"/>
              <a:gd name="connsiteY50" fmla="*/ 35320 h 4023740"/>
              <a:gd name="connsiteX51" fmla="*/ 44638 w 4816954"/>
              <a:gd name="connsiteY51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19177 w 4816954"/>
              <a:gd name="connsiteY42" fmla="*/ 1194353 h 4023740"/>
              <a:gd name="connsiteX43" fmla="*/ 4278288 w 4816954"/>
              <a:gd name="connsiteY43" fmla="*/ 1010879 h 4023740"/>
              <a:gd name="connsiteX44" fmla="*/ 4360858 w 4816954"/>
              <a:gd name="connsiteY44" fmla="*/ 816745 h 4023740"/>
              <a:gd name="connsiteX45" fmla="*/ 4507987 w 4816954"/>
              <a:gd name="connsiteY45" fmla="*/ 637852 h 4023740"/>
              <a:gd name="connsiteX46" fmla="*/ 4685950 w 4816954"/>
              <a:gd name="connsiteY46" fmla="*/ 349316 h 4023740"/>
              <a:gd name="connsiteX47" fmla="*/ 4808259 w 4816954"/>
              <a:gd name="connsiteY47" fmla="*/ 180681 h 4023740"/>
              <a:gd name="connsiteX48" fmla="*/ 4441378 w 4816954"/>
              <a:gd name="connsiteY48" fmla="*/ 12460 h 4023740"/>
              <a:gd name="connsiteX49" fmla="*/ 2010598 w 4816954"/>
              <a:gd name="connsiteY49" fmla="*/ 12460 h 4023740"/>
              <a:gd name="connsiteX50" fmla="*/ 1103818 w 4816954"/>
              <a:gd name="connsiteY50" fmla="*/ 20080 h 4023740"/>
              <a:gd name="connsiteX51" fmla="*/ 14158 w 4816954"/>
              <a:gd name="connsiteY51" fmla="*/ 35320 h 4023740"/>
              <a:gd name="connsiteX52" fmla="*/ 44638 w 4816954"/>
              <a:gd name="connsiteY52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27413 w 4816954"/>
              <a:gd name="connsiteY42" fmla="*/ 1177881 h 4023740"/>
              <a:gd name="connsiteX43" fmla="*/ 4219177 w 4816954"/>
              <a:gd name="connsiteY43" fmla="*/ 1194353 h 4023740"/>
              <a:gd name="connsiteX44" fmla="*/ 4278288 w 4816954"/>
              <a:gd name="connsiteY44" fmla="*/ 1010879 h 4023740"/>
              <a:gd name="connsiteX45" fmla="*/ 4360858 w 4816954"/>
              <a:gd name="connsiteY45" fmla="*/ 816745 h 4023740"/>
              <a:gd name="connsiteX46" fmla="*/ 4507987 w 4816954"/>
              <a:gd name="connsiteY46" fmla="*/ 637852 h 4023740"/>
              <a:gd name="connsiteX47" fmla="*/ 4685950 w 4816954"/>
              <a:gd name="connsiteY47" fmla="*/ 349316 h 4023740"/>
              <a:gd name="connsiteX48" fmla="*/ 4808259 w 4816954"/>
              <a:gd name="connsiteY48" fmla="*/ 180681 h 4023740"/>
              <a:gd name="connsiteX49" fmla="*/ 4441378 w 4816954"/>
              <a:gd name="connsiteY49" fmla="*/ 12460 h 4023740"/>
              <a:gd name="connsiteX50" fmla="*/ 2010598 w 4816954"/>
              <a:gd name="connsiteY50" fmla="*/ 12460 h 4023740"/>
              <a:gd name="connsiteX51" fmla="*/ 1103818 w 4816954"/>
              <a:gd name="connsiteY51" fmla="*/ 20080 h 4023740"/>
              <a:gd name="connsiteX52" fmla="*/ 14158 w 4816954"/>
              <a:gd name="connsiteY52" fmla="*/ 35320 h 4023740"/>
              <a:gd name="connsiteX53" fmla="*/ 44638 w 4816954"/>
              <a:gd name="connsiteY53" fmla="*/ 2633740 h 4023740"/>
              <a:gd name="connsiteX0" fmla="*/ 44638 w 4828240"/>
              <a:gd name="connsiteY0" fmla="*/ 2633740 h 4023740"/>
              <a:gd name="connsiteX1" fmla="*/ 349438 w 4828240"/>
              <a:gd name="connsiteY1" fmla="*/ 2603260 h 4023740"/>
              <a:gd name="connsiteX2" fmla="*/ 547558 w 4828240"/>
              <a:gd name="connsiteY2" fmla="*/ 2588020 h 4023740"/>
              <a:gd name="connsiteX3" fmla="*/ 654238 w 4828240"/>
              <a:gd name="connsiteY3" fmla="*/ 2481340 h 4023740"/>
              <a:gd name="connsiteX4" fmla="*/ 966658 w 4828240"/>
              <a:gd name="connsiteY4" fmla="*/ 2168920 h 4023740"/>
              <a:gd name="connsiteX5" fmla="*/ 1126678 w 4828240"/>
              <a:gd name="connsiteY5" fmla="*/ 2107960 h 4023740"/>
              <a:gd name="connsiteX6" fmla="*/ 1461958 w 4828240"/>
              <a:gd name="connsiteY6" fmla="*/ 1925080 h 4023740"/>
              <a:gd name="connsiteX7" fmla="*/ 1637218 w 4828240"/>
              <a:gd name="connsiteY7" fmla="*/ 1841260 h 4023740"/>
              <a:gd name="connsiteX8" fmla="*/ 1949638 w 4828240"/>
              <a:gd name="connsiteY8" fmla="*/ 1833640 h 4023740"/>
              <a:gd name="connsiteX9" fmla="*/ 2185858 w 4828240"/>
              <a:gd name="connsiteY9" fmla="*/ 1833640 h 4023740"/>
              <a:gd name="connsiteX10" fmla="*/ 2414458 w 4828240"/>
              <a:gd name="connsiteY10" fmla="*/ 1765060 h 4023740"/>
              <a:gd name="connsiteX11" fmla="*/ 2483038 w 4828240"/>
              <a:gd name="connsiteY11" fmla="*/ 1658380 h 4023740"/>
              <a:gd name="connsiteX12" fmla="*/ 2475418 w 4828240"/>
              <a:gd name="connsiteY12" fmla="*/ 1483120 h 4023740"/>
              <a:gd name="connsiteX13" fmla="*/ 2338258 w 4828240"/>
              <a:gd name="connsiteY13" fmla="*/ 1345960 h 4023740"/>
              <a:gd name="connsiteX14" fmla="*/ 2262058 w 4828240"/>
              <a:gd name="connsiteY14" fmla="*/ 1201180 h 4023740"/>
              <a:gd name="connsiteX15" fmla="*/ 2254438 w 4828240"/>
              <a:gd name="connsiteY15" fmla="*/ 1048780 h 4023740"/>
              <a:gd name="connsiteX16" fmla="*/ 2254438 w 4828240"/>
              <a:gd name="connsiteY16" fmla="*/ 957340 h 4023740"/>
              <a:gd name="connsiteX17" fmla="*/ 2300158 w 4828240"/>
              <a:gd name="connsiteY17" fmla="*/ 873520 h 4023740"/>
              <a:gd name="connsiteX18" fmla="*/ 2490658 w 4828240"/>
              <a:gd name="connsiteY18" fmla="*/ 797320 h 4023740"/>
              <a:gd name="connsiteX19" fmla="*/ 2704018 w 4828240"/>
              <a:gd name="connsiteY19" fmla="*/ 850660 h 4023740"/>
              <a:gd name="connsiteX20" fmla="*/ 2749738 w 4828240"/>
              <a:gd name="connsiteY20" fmla="*/ 926860 h 4023740"/>
              <a:gd name="connsiteX21" fmla="*/ 2764978 w 4828240"/>
              <a:gd name="connsiteY21" fmla="*/ 1109740 h 4023740"/>
              <a:gd name="connsiteX22" fmla="*/ 2803078 w 4828240"/>
              <a:gd name="connsiteY22" fmla="*/ 1368820 h 4023740"/>
              <a:gd name="connsiteX23" fmla="*/ 2764978 w 4828240"/>
              <a:gd name="connsiteY23" fmla="*/ 1483120 h 4023740"/>
              <a:gd name="connsiteX24" fmla="*/ 2673538 w 4828240"/>
              <a:gd name="connsiteY24" fmla="*/ 1612660 h 4023740"/>
              <a:gd name="connsiteX25" fmla="*/ 2574478 w 4828240"/>
              <a:gd name="connsiteY25" fmla="*/ 1734580 h 4023740"/>
              <a:gd name="connsiteX26" fmla="*/ 2399218 w 4828240"/>
              <a:gd name="connsiteY26" fmla="*/ 1886980 h 4023740"/>
              <a:gd name="connsiteX27" fmla="*/ 2345878 w 4828240"/>
              <a:gd name="connsiteY27" fmla="*/ 2161300 h 4023740"/>
              <a:gd name="connsiteX28" fmla="*/ 2704018 w 4828240"/>
              <a:gd name="connsiteY28" fmla="*/ 2397520 h 4023740"/>
              <a:gd name="connsiteX29" fmla="*/ 2856418 w 4828240"/>
              <a:gd name="connsiteY29" fmla="*/ 2389900 h 4023740"/>
              <a:gd name="connsiteX30" fmla="*/ 3024058 w 4828240"/>
              <a:gd name="connsiteY30" fmla="*/ 2382280 h 4023740"/>
              <a:gd name="connsiteX31" fmla="*/ 3206938 w 4828240"/>
              <a:gd name="connsiteY31" fmla="*/ 2283220 h 4023740"/>
              <a:gd name="connsiteX32" fmla="*/ 3138358 w 4828240"/>
              <a:gd name="connsiteY32" fmla="*/ 2077480 h 4023740"/>
              <a:gd name="connsiteX33" fmla="*/ 3077398 w 4828240"/>
              <a:gd name="connsiteY33" fmla="*/ 1864120 h 4023740"/>
              <a:gd name="connsiteX34" fmla="*/ 3222178 w 4828240"/>
              <a:gd name="connsiteY34" fmla="*/ 1688860 h 4023740"/>
              <a:gd name="connsiteX35" fmla="*/ 3328858 w 4828240"/>
              <a:gd name="connsiteY35" fmla="*/ 1536460 h 4023740"/>
              <a:gd name="connsiteX36" fmla="*/ 3567262 w 4828240"/>
              <a:gd name="connsiteY36" fmla="*/ 1484459 h 4023740"/>
              <a:gd name="connsiteX37" fmla="*/ 3957803 w 4828240"/>
              <a:gd name="connsiteY37" fmla="*/ 3755816 h 4023740"/>
              <a:gd name="connsiteX38" fmla="*/ 4357514 w 4828240"/>
              <a:gd name="connsiteY38" fmla="*/ 3951945 h 4023740"/>
              <a:gd name="connsiteX39" fmla="*/ 4367429 w 4828240"/>
              <a:gd name="connsiteY39" fmla="*/ 3261627 h 4023740"/>
              <a:gd name="connsiteX40" fmla="*/ 4424251 w 4828240"/>
              <a:gd name="connsiteY40" fmla="*/ 2429275 h 4023740"/>
              <a:gd name="connsiteX41" fmla="*/ 4144276 w 4828240"/>
              <a:gd name="connsiteY41" fmla="*/ 1408209 h 4023740"/>
              <a:gd name="connsiteX42" fmla="*/ 4227413 w 4828240"/>
              <a:gd name="connsiteY42" fmla="*/ 1177881 h 4023740"/>
              <a:gd name="connsiteX43" fmla="*/ 4219177 w 4828240"/>
              <a:gd name="connsiteY43" fmla="*/ 1194353 h 4023740"/>
              <a:gd name="connsiteX44" fmla="*/ 4278288 w 4828240"/>
              <a:gd name="connsiteY44" fmla="*/ 1010879 h 4023740"/>
              <a:gd name="connsiteX45" fmla="*/ 4360858 w 4828240"/>
              <a:gd name="connsiteY45" fmla="*/ 816745 h 4023740"/>
              <a:gd name="connsiteX46" fmla="*/ 4507987 w 4828240"/>
              <a:gd name="connsiteY46" fmla="*/ 637852 h 4023740"/>
              <a:gd name="connsiteX47" fmla="*/ 4750926 w 4828240"/>
              <a:gd name="connsiteY47" fmla="*/ 341008 h 4023740"/>
              <a:gd name="connsiteX48" fmla="*/ 4808259 w 4828240"/>
              <a:gd name="connsiteY48" fmla="*/ 180681 h 4023740"/>
              <a:gd name="connsiteX49" fmla="*/ 4441378 w 4828240"/>
              <a:gd name="connsiteY49" fmla="*/ 12460 h 4023740"/>
              <a:gd name="connsiteX50" fmla="*/ 2010598 w 4828240"/>
              <a:gd name="connsiteY50" fmla="*/ 12460 h 4023740"/>
              <a:gd name="connsiteX51" fmla="*/ 1103818 w 4828240"/>
              <a:gd name="connsiteY51" fmla="*/ 20080 h 4023740"/>
              <a:gd name="connsiteX52" fmla="*/ 14158 w 4828240"/>
              <a:gd name="connsiteY52" fmla="*/ 35320 h 4023740"/>
              <a:gd name="connsiteX53" fmla="*/ 44638 w 4828240"/>
              <a:gd name="connsiteY53" fmla="*/ 2633740 h 402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28240" h="4023740">
                <a:moveTo>
                  <a:pt x="44638" y="2633740"/>
                </a:moveTo>
                <a:cubicBezTo>
                  <a:pt x="100518" y="3061730"/>
                  <a:pt x="265618" y="2610880"/>
                  <a:pt x="349438" y="2603260"/>
                </a:cubicBezTo>
                <a:cubicBezTo>
                  <a:pt x="433258" y="2595640"/>
                  <a:pt x="496758" y="2608340"/>
                  <a:pt x="547558" y="2588020"/>
                </a:cubicBezTo>
                <a:cubicBezTo>
                  <a:pt x="598358" y="2567700"/>
                  <a:pt x="654238" y="2481340"/>
                  <a:pt x="654238" y="2481340"/>
                </a:cubicBezTo>
                <a:cubicBezTo>
                  <a:pt x="724088" y="2411490"/>
                  <a:pt x="887918" y="2231150"/>
                  <a:pt x="966658" y="2168920"/>
                </a:cubicBezTo>
                <a:cubicBezTo>
                  <a:pt x="1045398" y="2106690"/>
                  <a:pt x="1044128" y="2148600"/>
                  <a:pt x="1126678" y="2107960"/>
                </a:cubicBezTo>
                <a:cubicBezTo>
                  <a:pt x="1209228" y="2067320"/>
                  <a:pt x="1376868" y="1969530"/>
                  <a:pt x="1461958" y="1925080"/>
                </a:cubicBezTo>
                <a:cubicBezTo>
                  <a:pt x="1547048" y="1880630"/>
                  <a:pt x="1555938" y="1856500"/>
                  <a:pt x="1637218" y="1841260"/>
                </a:cubicBezTo>
                <a:cubicBezTo>
                  <a:pt x="1718498" y="1826020"/>
                  <a:pt x="1858198" y="1834910"/>
                  <a:pt x="1949638" y="1833640"/>
                </a:cubicBezTo>
                <a:cubicBezTo>
                  <a:pt x="2041078" y="1832370"/>
                  <a:pt x="2108388" y="1845070"/>
                  <a:pt x="2185858" y="1833640"/>
                </a:cubicBezTo>
                <a:cubicBezTo>
                  <a:pt x="2263328" y="1822210"/>
                  <a:pt x="2364928" y="1794270"/>
                  <a:pt x="2414458" y="1765060"/>
                </a:cubicBezTo>
                <a:cubicBezTo>
                  <a:pt x="2463988" y="1735850"/>
                  <a:pt x="2472878" y="1705370"/>
                  <a:pt x="2483038" y="1658380"/>
                </a:cubicBezTo>
                <a:cubicBezTo>
                  <a:pt x="2493198" y="1611390"/>
                  <a:pt x="2499548" y="1535190"/>
                  <a:pt x="2475418" y="1483120"/>
                </a:cubicBezTo>
                <a:cubicBezTo>
                  <a:pt x="2451288" y="1431050"/>
                  <a:pt x="2373818" y="1392950"/>
                  <a:pt x="2338258" y="1345960"/>
                </a:cubicBezTo>
                <a:cubicBezTo>
                  <a:pt x="2302698" y="1298970"/>
                  <a:pt x="2276028" y="1250710"/>
                  <a:pt x="2262058" y="1201180"/>
                </a:cubicBezTo>
                <a:cubicBezTo>
                  <a:pt x="2248088" y="1151650"/>
                  <a:pt x="2255708" y="1089420"/>
                  <a:pt x="2254438" y="1048780"/>
                </a:cubicBezTo>
                <a:cubicBezTo>
                  <a:pt x="2253168" y="1008140"/>
                  <a:pt x="2246818" y="986550"/>
                  <a:pt x="2254438" y="957340"/>
                </a:cubicBezTo>
                <a:cubicBezTo>
                  <a:pt x="2262058" y="928130"/>
                  <a:pt x="2260788" y="900190"/>
                  <a:pt x="2300158" y="873520"/>
                </a:cubicBezTo>
                <a:cubicBezTo>
                  <a:pt x="2339528" y="846850"/>
                  <a:pt x="2423348" y="801130"/>
                  <a:pt x="2490658" y="797320"/>
                </a:cubicBezTo>
                <a:cubicBezTo>
                  <a:pt x="2557968" y="793510"/>
                  <a:pt x="2660838" y="829070"/>
                  <a:pt x="2704018" y="850660"/>
                </a:cubicBezTo>
                <a:cubicBezTo>
                  <a:pt x="2747198" y="872250"/>
                  <a:pt x="2739578" y="883680"/>
                  <a:pt x="2749738" y="926860"/>
                </a:cubicBezTo>
                <a:cubicBezTo>
                  <a:pt x="2759898" y="970040"/>
                  <a:pt x="2756088" y="1036080"/>
                  <a:pt x="2764978" y="1109740"/>
                </a:cubicBezTo>
                <a:cubicBezTo>
                  <a:pt x="2773868" y="1183400"/>
                  <a:pt x="2803078" y="1306590"/>
                  <a:pt x="2803078" y="1368820"/>
                </a:cubicBezTo>
                <a:cubicBezTo>
                  <a:pt x="2803078" y="1431050"/>
                  <a:pt x="2786568" y="1442480"/>
                  <a:pt x="2764978" y="1483120"/>
                </a:cubicBezTo>
                <a:cubicBezTo>
                  <a:pt x="2743388" y="1523760"/>
                  <a:pt x="2705288" y="1570750"/>
                  <a:pt x="2673538" y="1612660"/>
                </a:cubicBezTo>
                <a:cubicBezTo>
                  <a:pt x="2641788" y="1654570"/>
                  <a:pt x="2620198" y="1688860"/>
                  <a:pt x="2574478" y="1734580"/>
                </a:cubicBezTo>
                <a:cubicBezTo>
                  <a:pt x="2528758" y="1780300"/>
                  <a:pt x="2437318" y="1815860"/>
                  <a:pt x="2399218" y="1886980"/>
                </a:cubicBezTo>
                <a:cubicBezTo>
                  <a:pt x="2361118" y="1958100"/>
                  <a:pt x="2295078" y="2076210"/>
                  <a:pt x="2345878" y="2161300"/>
                </a:cubicBezTo>
                <a:cubicBezTo>
                  <a:pt x="2396678" y="2246390"/>
                  <a:pt x="2618928" y="2359420"/>
                  <a:pt x="2704018" y="2397520"/>
                </a:cubicBezTo>
                <a:cubicBezTo>
                  <a:pt x="2789108" y="2435620"/>
                  <a:pt x="2856418" y="2389900"/>
                  <a:pt x="2856418" y="2389900"/>
                </a:cubicBezTo>
                <a:cubicBezTo>
                  <a:pt x="2909758" y="2387360"/>
                  <a:pt x="2965638" y="2400060"/>
                  <a:pt x="3024058" y="2382280"/>
                </a:cubicBezTo>
                <a:cubicBezTo>
                  <a:pt x="3082478" y="2364500"/>
                  <a:pt x="3187888" y="2334020"/>
                  <a:pt x="3206938" y="2283220"/>
                </a:cubicBezTo>
                <a:cubicBezTo>
                  <a:pt x="3225988" y="2232420"/>
                  <a:pt x="3159948" y="2147330"/>
                  <a:pt x="3138358" y="2077480"/>
                </a:cubicBezTo>
                <a:cubicBezTo>
                  <a:pt x="3116768" y="2007630"/>
                  <a:pt x="3063428" y="1928890"/>
                  <a:pt x="3077398" y="1864120"/>
                </a:cubicBezTo>
                <a:cubicBezTo>
                  <a:pt x="3091368" y="1799350"/>
                  <a:pt x="3180268" y="1743470"/>
                  <a:pt x="3222178" y="1688860"/>
                </a:cubicBezTo>
                <a:cubicBezTo>
                  <a:pt x="3264088" y="1634250"/>
                  <a:pt x="3271344" y="1570527"/>
                  <a:pt x="3328858" y="1536460"/>
                </a:cubicBezTo>
                <a:cubicBezTo>
                  <a:pt x="3386372" y="1502393"/>
                  <a:pt x="3462438" y="1114566"/>
                  <a:pt x="3567262" y="1484459"/>
                </a:cubicBezTo>
                <a:cubicBezTo>
                  <a:pt x="3672086" y="1854352"/>
                  <a:pt x="3826094" y="3344568"/>
                  <a:pt x="3957803" y="3755816"/>
                </a:cubicBezTo>
                <a:cubicBezTo>
                  <a:pt x="4089512" y="4167064"/>
                  <a:pt x="4297740" y="3993376"/>
                  <a:pt x="4357514" y="3951945"/>
                </a:cubicBezTo>
                <a:cubicBezTo>
                  <a:pt x="4417289" y="3910514"/>
                  <a:pt x="4341486" y="3431924"/>
                  <a:pt x="4367429" y="3261627"/>
                </a:cubicBezTo>
                <a:cubicBezTo>
                  <a:pt x="4393372" y="3091330"/>
                  <a:pt x="4461443" y="2738178"/>
                  <a:pt x="4424251" y="2429275"/>
                </a:cubicBezTo>
                <a:cubicBezTo>
                  <a:pt x="4387059" y="2120372"/>
                  <a:pt x="4178455" y="1609911"/>
                  <a:pt x="4144276" y="1408209"/>
                </a:cubicBezTo>
                <a:cubicBezTo>
                  <a:pt x="4110097" y="1206507"/>
                  <a:pt x="4214930" y="1213524"/>
                  <a:pt x="4227413" y="1177881"/>
                </a:cubicBezTo>
                <a:cubicBezTo>
                  <a:pt x="4239897" y="1142238"/>
                  <a:pt x="4209325" y="1229050"/>
                  <a:pt x="4219177" y="1194353"/>
                </a:cubicBezTo>
                <a:cubicBezTo>
                  <a:pt x="4229029" y="1159656"/>
                  <a:pt x="4254674" y="1073814"/>
                  <a:pt x="4278288" y="1010879"/>
                </a:cubicBezTo>
                <a:cubicBezTo>
                  <a:pt x="4301902" y="947944"/>
                  <a:pt x="4322575" y="878916"/>
                  <a:pt x="4360858" y="816745"/>
                </a:cubicBezTo>
                <a:cubicBezTo>
                  <a:pt x="4399141" y="754574"/>
                  <a:pt x="4442976" y="717141"/>
                  <a:pt x="4507987" y="637852"/>
                </a:cubicBezTo>
                <a:cubicBezTo>
                  <a:pt x="4572998" y="558563"/>
                  <a:pt x="4700881" y="417203"/>
                  <a:pt x="4750926" y="341008"/>
                </a:cubicBezTo>
                <a:cubicBezTo>
                  <a:pt x="4800971" y="264813"/>
                  <a:pt x="4859850" y="235439"/>
                  <a:pt x="4808259" y="180681"/>
                </a:cubicBezTo>
                <a:cubicBezTo>
                  <a:pt x="4756668" y="125923"/>
                  <a:pt x="4907655" y="40497"/>
                  <a:pt x="4441378" y="12460"/>
                </a:cubicBezTo>
                <a:cubicBezTo>
                  <a:pt x="3975101" y="-15577"/>
                  <a:pt x="2010598" y="12460"/>
                  <a:pt x="2010598" y="12460"/>
                </a:cubicBezTo>
                <a:lnTo>
                  <a:pt x="1103818" y="20080"/>
                </a:lnTo>
                <a:lnTo>
                  <a:pt x="14158" y="35320"/>
                </a:lnTo>
                <a:cubicBezTo>
                  <a:pt x="-6162" y="464580"/>
                  <a:pt x="-11242" y="2205750"/>
                  <a:pt x="44638" y="263374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2320" name="Group 12319"/>
          <p:cNvGrpSpPr/>
          <p:nvPr/>
        </p:nvGrpSpPr>
        <p:grpSpPr>
          <a:xfrm>
            <a:off x="1827213" y="3429000"/>
            <a:ext cx="1068386" cy="457076"/>
            <a:chOff x="1827213" y="3429000"/>
            <a:chExt cx="1068386" cy="457076"/>
          </a:xfrm>
        </p:grpSpPr>
        <p:sp>
          <p:nvSpPr>
            <p:cNvPr id="22" name="Oval 21"/>
            <p:cNvSpPr/>
            <p:nvPr/>
          </p:nvSpPr>
          <p:spPr bwMode="auto">
            <a:xfrm>
              <a:off x="1827213" y="34290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21" name="TextBox 22"/>
            <p:cNvSpPr txBox="1">
              <a:spLocks noChangeArrowheads="1"/>
            </p:cNvSpPr>
            <p:nvPr/>
          </p:nvSpPr>
          <p:spPr bwMode="auto">
            <a:xfrm>
              <a:off x="1904429" y="3516690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1275 AD</a:t>
              </a:r>
            </a:p>
          </p:txBody>
        </p:sp>
      </p:grpSp>
      <p:grpSp>
        <p:nvGrpSpPr>
          <p:cNvPr id="12333" name="Group 12332"/>
          <p:cNvGrpSpPr/>
          <p:nvPr/>
        </p:nvGrpSpPr>
        <p:grpSpPr>
          <a:xfrm>
            <a:off x="2743200" y="1764268"/>
            <a:ext cx="1752600" cy="369332"/>
            <a:chOff x="2743200" y="1764268"/>
            <a:chExt cx="1752600" cy="369332"/>
          </a:xfrm>
        </p:grpSpPr>
        <p:sp>
          <p:nvSpPr>
            <p:cNvPr id="12323" name="TextBox 12322"/>
            <p:cNvSpPr txBox="1"/>
            <p:nvPr/>
          </p:nvSpPr>
          <p:spPr>
            <a:xfrm>
              <a:off x="2743200" y="1764268"/>
              <a:ext cx="1147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Qek’otliya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12330" name="Straight Connector 12329"/>
            <p:cNvCxnSpPr/>
            <p:nvPr/>
          </p:nvCxnSpPr>
          <p:spPr>
            <a:xfrm>
              <a:off x="3824340" y="1981200"/>
              <a:ext cx="671460" cy="15240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Yakutat Seal Camps Project 2013\Project Photos 2013 raw\Camera 4 Emily Silber\2013-06-25\IMG_384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572000" cy="6496050"/>
          </a:xfrm>
          <a:prstGeom prst="rect">
            <a:avLst/>
          </a:prstGeom>
          <a:noFill/>
        </p:spPr>
      </p:pic>
      <p:pic>
        <p:nvPicPr>
          <p:cNvPr id="4099" name="Picture 3" descr="E:\Yakutat Seal Camps Project 2013\Project Photos 2013 raw\Camera 4 Emily Silber\IMG_440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69050" y="0"/>
            <a:ext cx="4572000" cy="64960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59264" y="6457950"/>
            <a:ext cx="6747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Excavations at </a:t>
            </a:r>
            <a:r>
              <a:rPr lang="en-US" sz="1600" b="1" dirty="0" err="1"/>
              <a:t>Qek’otliya</a:t>
            </a:r>
            <a:r>
              <a:rPr lang="en-US" sz="1600" b="1" dirty="0" smtClean="0"/>
              <a:t>, an 1880s Tlingit seal hunting camp, 2013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715000" y="5715000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2013 field season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9" t="17708" r="25988" b="12500"/>
          <a:stretch/>
        </p:blipFill>
        <p:spPr>
          <a:xfrm>
            <a:off x="-65965" y="142965"/>
            <a:ext cx="9286165" cy="592545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76400" y="4572000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9" t="11459" r="16032" b="11459"/>
          <a:stretch/>
        </p:blipFill>
        <p:spPr>
          <a:xfrm>
            <a:off x="228600" y="0"/>
            <a:ext cx="86106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715000"/>
            <a:ext cx="8970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Qek’otliya</a:t>
            </a:r>
            <a:r>
              <a:rPr lang="en-US" sz="1600" b="1" dirty="0" smtClean="0"/>
              <a:t> /</a:t>
            </a:r>
            <a:r>
              <a:rPr lang="en-US" sz="1600" b="1" dirty="0" err="1" smtClean="0"/>
              <a:t>Shaaná</a:t>
            </a:r>
            <a:r>
              <a:rPr lang="en-US" sz="1600" b="1" u="sng" dirty="0" err="1" smtClean="0"/>
              <a:t>x</a:t>
            </a:r>
            <a:r>
              <a:rPr lang="en-US" sz="1600" b="1" dirty="0" smtClean="0"/>
              <a:t> </a:t>
            </a:r>
            <a:r>
              <a:rPr lang="en-US" sz="1600" b="1" dirty="0" err="1"/>
              <a:t>Kuwóo</a:t>
            </a:r>
            <a:r>
              <a:rPr lang="en-US" sz="1600" b="1" u="sng" dirty="0" err="1"/>
              <a:t>x</a:t>
            </a:r>
            <a:r>
              <a:rPr lang="en-US" sz="1600" b="1" dirty="0"/>
              <a:t>’ sealing </a:t>
            </a:r>
            <a:r>
              <a:rPr lang="en-US" sz="1600" b="1" dirty="0" smtClean="0"/>
              <a:t>camp, Locality 1 on north side of Indian Camp Creek</a:t>
            </a:r>
          </a:p>
          <a:p>
            <a:r>
              <a:rPr lang="en-US" sz="1600" b="1" dirty="0" smtClean="0"/>
              <a:t>Showing canvas tents and bark-covered smoke houses. Photographed on June 21, 1899.</a:t>
            </a:r>
          </a:p>
          <a:p>
            <a:r>
              <a:rPr lang="en-US" sz="1600" b="1" dirty="0" smtClean="0"/>
              <a:t>Photos courtesy of the National Museum of the American Indian Archives.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7308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34" y="5181600"/>
            <a:ext cx="816846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Was the arrangement of lineage houses in the old </a:t>
            </a:r>
            <a:r>
              <a:rPr lang="en-US" sz="1600" b="1" dirty="0" err="1" smtClean="0"/>
              <a:t>Khantaak</a:t>
            </a:r>
            <a:r>
              <a:rPr lang="en-US" sz="1600" b="1" dirty="0" smtClean="0"/>
              <a:t> village (Shark House, Brown Bear House, Drum House, Moon House, Fort House, Wolf Den House) reproduced at the main Yakutat sealing camp?</a:t>
            </a:r>
          </a:p>
          <a:p>
            <a:endParaRPr lang="en-US" b="1" dirty="0" smtClean="0"/>
          </a:p>
          <a:p>
            <a:r>
              <a:rPr lang="en-US" sz="1600" b="1" dirty="0" smtClean="0"/>
              <a:t>Image of </a:t>
            </a:r>
            <a:r>
              <a:rPr lang="en-US" sz="1600" b="1" dirty="0" smtClean="0"/>
              <a:t>old </a:t>
            </a:r>
            <a:r>
              <a:rPr lang="en-US" sz="1600" b="1" dirty="0" err="1" smtClean="0"/>
              <a:t>Khantaak</a:t>
            </a:r>
            <a:r>
              <a:rPr lang="en-US" sz="1600" b="1" dirty="0" smtClean="0"/>
              <a:t> village (Sheppard, 1889)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412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114800"/>
            <a:ext cx="9144000" cy="1828800"/>
            <a:chOff x="0" y="304800"/>
            <a:chExt cx="10287000" cy="2438400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112984" y="308167"/>
              <a:ext cx="6174016" cy="2435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304800"/>
              <a:ext cx="4112986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1606947" y="3352800"/>
            <a:ext cx="5729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Qek’otliya</a:t>
            </a:r>
            <a:r>
              <a:rPr lang="en-US" sz="1600" b="1" dirty="0"/>
              <a:t> /</a:t>
            </a:r>
            <a:r>
              <a:rPr lang="en-US" sz="1600" b="1" dirty="0" err="1"/>
              <a:t>Shaaná</a:t>
            </a:r>
            <a:r>
              <a:rPr lang="en-US" sz="1600" b="1" u="sng" dirty="0" err="1"/>
              <a:t>x</a:t>
            </a:r>
            <a:r>
              <a:rPr lang="en-US" sz="1600" b="1" dirty="0"/>
              <a:t> </a:t>
            </a:r>
            <a:r>
              <a:rPr lang="en-US" sz="1600" b="1" dirty="0" err="1"/>
              <a:t>Kuwóo</a:t>
            </a:r>
            <a:r>
              <a:rPr lang="en-US" sz="1600" b="1" u="sng" dirty="0" err="1"/>
              <a:t>x</a:t>
            </a:r>
            <a:r>
              <a:rPr lang="en-US" sz="1600" b="1" dirty="0"/>
              <a:t>’ sealing camp </a:t>
            </a:r>
            <a:r>
              <a:rPr lang="en-US" sz="1600" b="1" dirty="0" smtClean="0"/>
              <a:t>in June, 1899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6172200"/>
            <a:ext cx="6047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The location today, with surviving portion of camp indicated</a:t>
            </a:r>
            <a:endParaRPr lang="en-US" sz="1600" b="1" dirty="0"/>
          </a:p>
        </p:txBody>
      </p:sp>
      <p:sp>
        <p:nvSpPr>
          <p:cNvPr id="10" name="Freeform 9"/>
          <p:cNvSpPr/>
          <p:nvPr/>
        </p:nvSpPr>
        <p:spPr>
          <a:xfrm>
            <a:off x="2089944" y="4735513"/>
            <a:ext cx="992188" cy="153193"/>
          </a:xfrm>
          <a:custGeom>
            <a:avLst/>
            <a:gdLst>
              <a:gd name="connsiteX0" fmla="*/ 10319 w 992188"/>
              <a:gd name="connsiteY0" fmla="*/ 79375 h 153193"/>
              <a:gd name="connsiteX1" fmla="*/ 119856 w 992188"/>
              <a:gd name="connsiteY1" fmla="*/ 112712 h 153193"/>
              <a:gd name="connsiteX2" fmla="*/ 215106 w 992188"/>
              <a:gd name="connsiteY2" fmla="*/ 122237 h 153193"/>
              <a:gd name="connsiteX3" fmla="*/ 296069 w 992188"/>
              <a:gd name="connsiteY3" fmla="*/ 131762 h 153193"/>
              <a:gd name="connsiteX4" fmla="*/ 391319 w 992188"/>
              <a:gd name="connsiteY4" fmla="*/ 131762 h 153193"/>
              <a:gd name="connsiteX5" fmla="*/ 538956 w 992188"/>
              <a:gd name="connsiteY5" fmla="*/ 150812 h 153193"/>
              <a:gd name="connsiteX6" fmla="*/ 672306 w 992188"/>
              <a:gd name="connsiteY6" fmla="*/ 146050 h 153193"/>
              <a:gd name="connsiteX7" fmla="*/ 800894 w 992188"/>
              <a:gd name="connsiteY7" fmla="*/ 136525 h 153193"/>
              <a:gd name="connsiteX8" fmla="*/ 919956 w 992188"/>
              <a:gd name="connsiteY8" fmla="*/ 131762 h 153193"/>
              <a:gd name="connsiteX9" fmla="*/ 981869 w 992188"/>
              <a:gd name="connsiteY9" fmla="*/ 88900 h 153193"/>
              <a:gd name="connsiteX10" fmla="*/ 858044 w 992188"/>
              <a:gd name="connsiteY10" fmla="*/ 12700 h 153193"/>
              <a:gd name="connsiteX11" fmla="*/ 667544 w 992188"/>
              <a:gd name="connsiteY11" fmla="*/ 12700 h 153193"/>
              <a:gd name="connsiteX12" fmla="*/ 538956 w 992188"/>
              <a:gd name="connsiteY12" fmla="*/ 12700 h 153193"/>
              <a:gd name="connsiteX13" fmla="*/ 419894 w 992188"/>
              <a:gd name="connsiteY13" fmla="*/ 12700 h 153193"/>
              <a:gd name="connsiteX14" fmla="*/ 243681 w 992188"/>
              <a:gd name="connsiteY14" fmla="*/ 12700 h 153193"/>
              <a:gd name="connsiteX15" fmla="*/ 153194 w 992188"/>
              <a:gd name="connsiteY15" fmla="*/ 12700 h 153193"/>
              <a:gd name="connsiteX16" fmla="*/ 57944 w 992188"/>
              <a:gd name="connsiteY16" fmla="*/ 12700 h 153193"/>
              <a:gd name="connsiteX17" fmla="*/ 10319 w 992188"/>
              <a:gd name="connsiteY17" fmla="*/ 79375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2188" h="153193">
                <a:moveTo>
                  <a:pt x="10319" y="79375"/>
                </a:moveTo>
                <a:cubicBezTo>
                  <a:pt x="20638" y="96044"/>
                  <a:pt x="85725" y="105568"/>
                  <a:pt x="119856" y="112712"/>
                </a:cubicBezTo>
                <a:cubicBezTo>
                  <a:pt x="153987" y="119856"/>
                  <a:pt x="215106" y="122237"/>
                  <a:pt x="215106" y="122237"/>
                </a:cubicBezTo>
                <a:cubicBezTo>
                  <a:pt x="244475" y="125412"/>
                  <a:pt x="266700" y="130175"/>
                  <a:pt x="296069" y="131762"/>
                </a:cubicBezTo>
                <a:cubicBezTo>
                  <a:pt x="325438" y="133349"/>
                  <a:pt x="350838" y="128587"/>
                  <a:pt x="391319" y="131762"/>
                </a:cubicBezTo>
                <a:cubicBezTo>
                  <a:pt x="431800" y="134937"/>
                  <a:pt x="492125" y="148431"/>
                  <a:pt x="538956" y="150812"/>
                </a:cubicBezTo>
                <a:cubicBezTo>
                  <a:pt x="585787" y="153193"/>
                  <a:pt x="628650" y="148431"/>
                  <a:pt x="672306" y="146050"/>
                </a:cubicBezTo>
                <a:cubicBezTo>
                  <a:pt x="715962" y="143669"/>
                  <a:pt x="759619" y="138906"/>
                  <a:pt x="800894" y="136525"/>
                </a:cubicBezTo>
                <a:cubicBezTo>
                  <a:pt x="842169" y="134144"/>
                  <a:pt x="889793" y="139700"/>
                  <a:pt x="919956" y="131762"/>
                </a:cubicBezTo>
                <a:cubicBezTo>
                  <a:pt x="950119" y="123824"/>
                  <a:pt x="992188" y="108744"/>
                  <a:pt x="981869" y="88900"/>
                </a:cubicBezTo>
                <a:cubicBezTo>
                  <a:pt x="971550" y="69056"/>
                  <a:pt x="910432" y="25400"/>
                  <a:pt x="858044" y="12700"/>
                </a:cubicBezTo>
                <a:cubicBezTo>
                  <a:pt x="805657" y="0"/>
                  <a:pt x="667544" y="12700"/>
                  <a:pt x="667544" y="12700"/>
                </a:cubicBezTo>
                <a:lnTo>
                  <a:pt x="538956" y="12700"/>
                </a:lnTo>
                <a:lnTo>
                  <a:pt x="419894" y="12700"/>
                </a:lnTo>
                <a:lnTo>
                  <a:pt x="243681" y="12700"/>
                </a:lnTo>
                <a:lnTo>
                  <a:pt x="153194" y="12700"/>
                </a:lnTo>
                <a:cubicBezTo>
                  <a:pt x="122238" y="12700"/>
                  <a:pt x="84138" y="9525"/>
                  <a:pt x="57944" y="12700"/>
                </a:cubicBezTo>
                <a:cubicBezTo>
                  <a:pt x="31750" y="15875"/>
                  <a:pt x="0" y="62706"/>
                  <a:pt x="10319" y="79375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05000" y="5486400"/>
            <a:ext cx="332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YAK-00012 archaeological site</a:t>
            </a:r>
            <a:endParaRPr lang="en-US" dirty="0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>
            <a:off x="2762250" y="4881563"/>
            <a:ext cx="438150" cy="6048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10969 Indian Camp Creek settlement from offshore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813" y="76200"/>
            <a:ext cx="9094787" cy="57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232801" y="6290846"/>
            <a:ext cx="6768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 of June 1899 camp, photos aligned with reference to ridge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P10971 Bark smokehouses at Indian Camp Creek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124199"/>
            <a:ext cx="3886200" cy="307657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2400300" y="1976437"/>
            <a:ext cx="2438400" cy="762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4513263" y="2227263"/>
            <a:ext cx="2328069" cy="7540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Yakutat seal camps project 2011\Photographs\Judy Ramos photos\Elaine Abraham interviewing Lena Farka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87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3532" y="78458"/>
            <a:ext cx="5921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Oral history interview with Lena </a:t>
            </a:r>
            <a:r>
              <a:rPr lang="en-US" sz="2400" b="1" dirty="0" err="1" smtClean="0"/>
              <a:t>Farkas</a:t>
            </a:r>
            <a:r>
              <a:rPr lang="en-US" sz="2400" b="1" dirty="0" smtClean="0"/>
              <a:t> (left)</a:t>
            </a:r>
          </a:p>
          <a:p>
            <a:r>
              <a:rPr lang="en-US" sz="2400" b="1" dirty="0" smtClean="0"/>
              <a:t>and Elaine Abraham (right)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ping at YAK-012 6-15-11 0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8200" y="381000"/>
            <a:ext cx="75438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9036" y="6172200"/>
            <a:ext cx="527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Qek’otliya</a:t>
            </a:r>
            <a:r>
              <a:rPr lang="en-US" dirty="0" smtClean="0"/>
              <a:t> </a:t>
            </a:r>
            <a:r>
              <a:rPr lang="en-US" b="1" dirty="0" smtClean="0"/>
              <a:t>seal camp today, on uplifted terrace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3657600"/>
            <a:ext cx="292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Old beach,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uplifted in 1899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38800" y="3657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86400" y="3200400"/>
            <a:ext cx="609600" cy="533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09800" y="2057400"/>
            <a:ext cx="120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Erosion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channel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>
          <a:xfrm flipH="1">
            <a:off x="2438400" y="2765286"/>
            <a:ext cx="373488" cy="9685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971800" y="3044825"/>
            <a:ext cx="5454650" cy="1127125"/>
          </a:xfrm>
          <a:custGeom>
            <a:avLst/>
            <a:gdLst>
              <a:gd name="connsiteX0" fmla="*/ 0 w 5454650"/>
              <a:gd name="connsiteY0" fmla="*/ 1127125 h 1127125"/>
              <a:gd name="connsiteX1" fmla="*/ 247650 w 5454650"/>
              <a:gd name="connsiteY1" fmla="*/ 869950 h 1127125"/>
              <a:gd name="connsiteX2" fmla="*/ 381000 w 5454650"/>
              <a:gd name="connsiteY2" fmla="*/ 698500 h 1127125"/>
              <a:gd name="connsiteX3" fmla="*/ 533400 w 5454650"/>
              <a:gd name="connsiteY3" fmla="*/ 479425 h 1127125"/>
              <a:gd name="connsiteX4" fmla="*/ 704850 w 5454650"/>
              <a:gd name="connsiteY4" fmla="*/ 260350 h 1127125"/>
              <a:gd name="connsiteX5" fmla="*/ 866775 w 5454650"/>
              <a:gd name="connsiteY5" fmla="*/ 117475 h 1127125"/>
              <a:gd name="connsiteX6" fmla="*/ 1152525 w 5454650"/>
              <a:gd name="connsiteY6" fmla="*/ 117475 h 1127125"/>
              <a:gd name="connsiteX7" fmla="*/ 1504950 w 5454650"/>
              <a:gd name="connsiteY7" fmla="*/ 117475 h 1127125"/>
              <a:gd name="connsiteX8" fmla="*/ 1733550 w 5454650"/>
              <a:gd name="connsiteY8" fmla="*/ 117475 h 1127125"/>
              <a:gd name="connsiteX9" fmla="*/ 2162175 w 5454650"/>
              <a:gd name="connsiteY9" fmla="*/ 117475 h 1127125"/>
              <a:gd name="connsiteX10" fmla="*/ 2486025 w 5454650"/>
              <a:gd name="connsiteY10" fmla="*/ 79375 h 1127125"/>
              <a:gd name="connsiteX11" fmla="*/ 2857500 w 5454650"/>
              <a:gd name="connsiteY11" fmla="*/ 60325 h 1127125"/>
              <a:gd name="connsiteX12" fmla="*/ 3162300 w 5454650"/>
              <a:gd name="connsiteY12" fmla="*/ 60325 h 1127125"/>
              <a:gd name="connsiteX13" fmla="*/ 3600450 w 5454650"/>
              <a:gd name="connsiteY13" fmla="*/ 60325 h 1127125"/>
              <a:gd name="connsiteX14" fmla="*/ 3990975 w 5454650"/>
              <a:gd name="connsiteY14" fmla="*/ 22225 h 1127125"/>
              <a:gd name="connsiteX15" fmla="*/ 4457700 w 5454650"/>
              <a:gd name="connsiteY15" fmla="*/ 22225 h 1127125"/>
              <a:gd name="connsiteX16" fmla="*/ 4791075 w 5454650"/>
              <a:gd name="connsiteY16" fmla="*/ 31750 h 1127125"/>
              <a:gd name="connsiteX17" fmla="*/ 5133975 w 5454650"/>
              <a:gd name="connsiteY17" fmla="*/ 22225 h 1127125"/>
              <a:gd name="connsiteX18" fmla="*/ 5410200 w 5454650"/>
              <a:gd name="connsiteY18" fmla="*/ 3175 h 1127125"/>
              <a:gd name="connsiteX19" fmla="*/ 5400675 w 5454650"/>
              <a:gd name="connsiteY19" fmla="*/ 3175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54650" h="1127125">
                <a:moveTo>
                  <a:pt x="0" y="1127125"/>
                </a:moveTo>
                <a:cubicBezTo>
                  <a:pt x="92075" y="1034256"/>
                  <a:pt x="184150" y="941387"/>
                  <a:pt x="247650" y="869950"/>
                </a:cubicBezTo>
                <a:cubicBezTo>
                  <a:pt x="311150" y="798513"/>
                  <a:pt x="333375" y="763588"/>
                  <a:pt x="381000" y="698500"/>
                </a:cubicBezTo>
                <a:cubicBezTo>
                  <a:pt x="428625" y="633413"/>
                  <a:pt x="479425" y="552450"/>
                  <a:pt x="533400" y="479425"/>
                </a:cubicBezTo>
                <a:cubicBezTo>
                  <a:pt x="587375" y="406400"/>
                  <a:pt x="649287" y="320675"/>
                  <a:pt x="704850" y="260350"/>
                </a:cubicBezTo>
                <a:cubicBezTo>
                  <a:pt x="760413" y="200025"/>
                  <a:pt x="792163" y="141287"/>
                  <a:pt x="866775" y="117475"/>
                </a:cubicBezTo>
                <a:cubicBezTo>
                  <a:pt x="941387" y="93663"/>
                  <a:pt x="1152525" y="117475"/>
                  <a:pt x="1152525" y="117475"/>
                </a:cubicBezTo>
                <a:lnTo>
                  <a:pt x="1504950" y="117475"/>
                </a:lnTo>
                <a:lnTo>
                  <a:pt x="1733550" y="117475"/>
                </a:lnTo>
                <a:cubicBezTo>
                  <a:pt x="1843087" y="117475"/>
                  <a:pt x="2036763" y="123825"/>
                  <a:pt x="2162175" y="117475"/>
                </a:cubicBezTo>
                <a:cubicBezTo>
                  <a:pt x="2287588" y="111125"/>
                  <a:pt x="2370138" y="88900"/>
                  <a:pt x="2486025" y="79375"/>
                </a:cubicBezTo>
                <a:cubicBezTo>
                  <a:pt x="2601913" y="69850"/>
                  <a:pt x="2744788" y="63500"/>
                  <a:pt x="2857500" y="60325"/>
                </a:cubicBezTo>
                <a:cubicBezTo>
                  <a:pt x="2970212" y="57150"/>
                  <a:pt x="3162300" y="60325"/>
                  <a:pt x="3162300" y="60325"/>
                </a:cubicBezTo>
                <a:cubicBezTo>
                  <a:pt x="3286125" y="60325"/>
                  <a:pt x="3462338" y="66675"/>
                  <a:pt x="3600450" y="60325"/>
                </a:cubicBezTo>
                <a:cubicBezTo>
                  <a:pt x="3738563" y="53975"/>
                  <a:pt x="3848100" y="28575"/>
                  <a:pt x="3990975" y="22225"/>
                </a:cubicBezTo>
                <a:cubicBezTo>
                  <a:pt x="4133850" y="15875"/>
                  <a:pt x="4324350" y="20638"/>
                  <a:pt x="4457700" y="22225"/>
                </a:cubicBezTo>
                <a:cubicBezTo>
                  <a:pt x="4591050" y="23813"/>
                  <a:pt x="4678363" y="31750"/>
                  <a:pt x="4791075" y="31750"/>
                </a:cubicBezTo>
                <a:cubicBezTo>
                  <a:pt x="4903787" y="31750"/>
                  <a:pt x="5030788" y="26987"/>
                  <a:pt x="5133975" y="22225"/>
                </a:cubicBezTo>
                <a:cubicBezTo>
                  <a:pt x="5237162" y="17463"/>
                  <a:pt x="5365750" y="6350"/>
                  <a:pt x="5410200" y="3175"/>
                </a:cubicBezTo>
                <a:cubicBezTo>
                  <a:pt x="5454650" y="0"/>
                  <a:pt x="5427662" y="1587"/>
                  <a:pt x="5400675" y="3175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181600" y="2667000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Remains of camp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648200" y="2895600"/>
            <a:ext cx="4572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543800" y="2895600"/>
            <a:ext cx="4572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3400"/>
            <a:ext cx="9144000" cy="533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7312959">
            <a:off x="1566775" y="264514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Beach berm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7340000">
            <a:off x="514164" y="2057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Beach</a:t>
            </a:r>
            <a:endParaRPr lang="en-US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581400" y="838200"/>
            <a:ext cx="3657600" cy="4800600"/>
            <a:chOff x="3581400" y="914400"/>
            <a:chExt cx="3657600" cy="4800600"/>
          </a:xfrm>
        </p:grpSpPr>
        <p:sp>
          <p:nvSpPr>
            <p:cNvPr id="7" name="TextBox 6"/>
            <p:cNvSpPr txBox="1"/>
            <p:nvPr/>
          </p:nvSpPr>
          <p:spPr>
            <a:xfrm rot="17340000">
              <a:off x="2999051" y="3101959"/>
              <a:ext cx="1903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Stream channel</a:t>
              </a:r>
              <a:endParaRPr lang="en-US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334000" y="990600"/>
              <a:ext cx="304800" cy="76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4648200" y="1143000"/>
              <a:ext cx="2286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4419600" y="1828800"/>
              <a:ext cx="152400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657600" y="4495800"/>
              <a:ext cx="0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581400" y="5410200"/>
              <a:ext cx="762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96000" y="914400"/>
              <a:ext cx="304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6781800" y="1295400"/>
              <a:ext cx="457200" cy="228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 rot="1337549">
            <a:off x="6864784" y="3377252"/>
            <a:ext cx="105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Uplifted</a:t>
            </a:r>
          </a:p>
          <a:p>
            <a:r>
              <a:rPr lang="en-US" b="1" dirty="0" smtClean="0"/>
              <a:t> terrace</a:t>
            </a:r>
            <a:endParaRPr lang="en-US" b="1" dirty="0"/>
          </a:p>
        </p:txBody>
      </p:sp>
      <p:grpSp>
        <p:nvGrpSpPr>
          <p:cNvPr id="56" name="Group 55"/>
          <p:cNvGrpSpPr/>
          <p:nvPr/>
        </p:nvGrpSpPr>
        <p:grpSpPr>
          <a:xfrm>
            <a:off x="5100638" y="1485900"/>
            <a:ext cx="2749550" cy="3209132"/>
            <a:chOff x="5100638" y="1485900"/>
            <a:chExt cx="2749550" cy="3209132"/>
          </a:xfrm>
        </p:grpSpPr>
        <p:sp>
          <p:nvSpPr>
            <p:cNvPr id="47" name="Freeform 46"/>
            <p:cNvSpPr/>
            <p:nvPr/>
          </p:nvSpPr>
          <p:spPr>
            <a:xfrm>
              <a:off x="7289801" y="2790826"/>
              <a:ext cx="560387" cy="457199"/>
            </a:xfrm>
            <a:custGeom>
              <a:avLst/>
              <a:gdLst>
                <a:gd name="connsiteX0" fmla="*/ 163512 w 560387"/>
                <a:gd name="connsiteY0" fmla="*/ 33337 h 457199"/>
                <a:gd name="connsiteX1" fmla="*/ 273049 w 560387"/>
                <a:gd name="connsiteY1" fmla="*/ 4762 h 457199"/>
                <a:gd name="connsiteX2" fmla="*/ 334962 w 560387"/>
                <a:gd name="connsiteY2" fmla="*/ 4762 h 457199"/>
                <a:gd name="connsiteX3" fmla="*/ 406399 w 560387"/>
                <a:gd name="connsiteY3" fmla="*/ 9524 h 457199"/>
                <a:gd name="connsiteX4" fmla="*/ 473074 w 560387"/>
                <a:gd name="connsiteY4" fmla="*/ 38099 h 457199"/>
                <a:gd name="connsiteX5" fmla="*/ 511174 w 560387"/>
                <a:gd name="connsiteY5" fmla="*/ 61912 h 457199"/>
                <a:gd name="connsiteX6" fmla="*/ 554037 w 560387"/>
                <a:gd name="connsiteY6" fmla="*/ 176212 h 457199"/>
                <a:gd name="connsiteX7" fmla="*/ 549274 w 560387"/>
                <a:gd name="connsiteY7" fmla="*/ 242887 h 457199"/>
                <a:gd name="connsiteX8" fmla="*/ 549274 w 560387"/>
                <a:gd name="connsiteY8" fmla="*/ 304799 h 457199"/>
                <a:gd name="connsiteX9" fmla="*/ 525462 w 560387"/>
                <a:gd name="connsiteY9" fmla="*/ 371474 h 457199"/>
                <a:gd name="connsiteX10" fmla="*/ 492124 w 560387"/>
                <a:gd name="connsiteY10" fmla="*/ 400049 h 457199"/>
                <a:gd name="connsiteX11" fmla="*/ 415924 w 560387"/>
                <a:gd name="connsiteY11" fmla="*/ 442912 h 457199"/>
                <a:gd name="connsiteX12" fmla="*/ 325437 w 560387"/>
                <a:gd name="connsiteY12" fmla="*/ 452437 h 457199"/>
                <a:gd name="connsiteX13" fmla="*/ 249237 w 560387"/>
                <a:gd name="connsiteY13" fmla="*/ 452437 h 457199"/>
                <a:gd name="connsiteX14" fmla="*/ 153987 w 560387"/>
                <a:gd name="connsiteY14" fmla="*/ 423862 h 457199"/>
                <a:gd name="connsiteX15" fmla="*/ 77787 w 560387"/>
                <a:gd name="connsiteY15" fmla="*/ 361949 h 457199"/>
                <a:gd name="connsiteX16" fmla="*/ 30162 w 560387"/>
                <a:gd name="connsiteY16" fmla="*/ 276224 h 457199"/>
                <a:gd name="connsiteX17" fmla="*/ 11112 w 560387"/>
                <a:gd name="connsiteY17" fmla="*/ 214312 h 457199"/>
                <a:gd name="connsiteX18" fmla="*/ 1587 w 560387"/>
                <a:gd name="connsiteY18" fmla="*/ 142874 h 457199"/>
                <a:gd name="connsiteX19" fmla="*/ 1587 w 560387"/>
                <a:gd name="connsiteY19" fmla="*/ 9524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0387" h="457199">
                  <a:moveTo>
                    <a:pt x="163512" y="33337"/>
                  </a:moveTo>
                  <a:cubicBezTo>
                    <a:pt x="203993" y="21430"/>
                    <a:pt x="244474" y="9524"/>
                    <a:pt x="273049" y="4762"/>
                  </a:cubicBezTo>
                  <a:cubicBezTo>
                    <a:pt x="301624" y="0"/>
                    <a:pt x="312737" y="3968"/>
                    <a:pt x="334962" y="4762"/>
                  </a:cubicBezTo>
                  <a:cubicBezTo>
                    <a:pt x="357187" y="5556"/>
                    <a:pt x="383380" y="3968"/>
                    <a:pt x="406399" y="9524"/>
                  </a:cubicBezTo>
                  <a:cubicBezTo>
                    <a:pt x="429418" y="15080"/>
                    <a:pt x="455612" y="29368"/>
                    <a:pt x="473074" y="38099"/>
                  </a:cubicBezTo>
                  <a:cubicBezTo>
                    <a:pt x="490536" y="46830"/>
                    <a:pt x="497680" y="38893"/>
                    <a:pt x="511174" y="61912"/>
                  </a:cubicBezTo>
                  <a:cubicBezTo>
                    <a:pt x="524668" y="84931"/>
                    <a:pt x="547687" y="146050"/>
                    <a:pt x="554037" y="176212"/>
                  </a:cubicBezTo>
                  <a:cubicBezTo>
                    <a:pt x="560387" y="206374"/>
                    <a:pt x="550068" y="221456"/>
                    <a:pt x="549274" y="242887"/>
                  </a:cubicBezTo>
                  <a:cubicBezTo>
                    <a:pt x="548480" y="264318"/>
                    <a:pt x="553243" y="283368"/>
                    <a:pt x="549274" y="304799"/>
                  </a:cubicBezTo>
                  <a:cubicBezTo>
                    <a:pt x="545305" y="326230"/>
                    <a:pt x="534987" y="355599"/>
                    <a:pt x="525462" y="371474"/>
                  </a:cubicBezTo>
                  <a:cubicBezTo>
                    <a:pt x="515937" y="387349"/>
                    <a:pt x="510380" y="388143"/>
                    <a:pt x="492124" y="400049"/>
                  </a:cubicBezTo>
                  <a:cubicBezTo>
                    <a:pt x="473868" y="411955"/>
                    <a:pt x="443705" y="434181"/>
                    <a:pt x="415924" y="442912"/>
                  </a:cubicBezTo>
                  <a:cubicBezTo>
                    <a:pt x="388143" y="451643"/>
                    <a:pt x="353218" y="450850"/>
                    <a:pt x="325437" y="452437"/>
                  </a:cubicBezTo>
                  <a:cubicBezTo>
                    <a:pt x="297656" y="454024"/>
                    <a:pt x="277812" y="457199"/>
                    <a:pt x="249237" y="452437"/>
                  </a:cubicBezTo>
                  <a:cubicBezTo>
                    <a:pt x="220662" y="447675"/>
                    <a:pt x="182562" y="438943"/>
                    <a:pt x="153987" y="423862"/>
                  </a:cubicBezTo>
                  <a:cubicBezTo>
                    <a:pt x="125412" y="408781"/>
                    <a:pt x="98425" y="386555"/>
                    <a:pt x="77787" y="361949"/>
                  </a:cubicBezTo>
                  <a:cubicBezTo>
                    <a:pt x="57150" y="337343"/>
                    <a:pt x="41274" y="300830"/>
                    <a:pt x="30162" y="276224"/>
                  </a:cubicBezTo>
                  <a:cubicBezTo>
                    <a:pt x="19050" y="251618"/>
                    <a:pt x="15875" y="236537"/>
                    <a:pt x="11112" y="214312"/>
                  </a:cubicBezTo>
                  <a:cubicBezTo>
                    <a:pt x="6350" y="192087"/>
                    <a:pt x="3175" y="162718"/>
                    <a:pt x="1587" y="142874"/>
                  </a:cubicBezTo>
                  <a:cubicBezTo>
                    <a:pt x="0" y="123030"/>
                    <a:pt x="793" y="109139"/>
                    <a:pt x="1587" y="95249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604794" y="2536825"/>
              <a:ext cx="442913" cy="561976"/>
            </a:xfrm>
            <a:custGeom>
              <a:avLst/>
              <a:gdLst>
                <a:gd name="connsiteX0" fmla="*/ 48419 w 442913"/>
                <a:gd name="connsiteY0" fmla="*/ 58738 h 561976"/>
                <a:gd name="connsiteX1" fmla="*/ 110331 w 442913"/>
                <a:gd name="connsiteY1" fmla="*/ 6350 h 561976"/>
                <a:gd name="connsiteX2" fmla="*/ 200819 w 442913"/>
                <a:gd name="connsiteY2" fmla="*/ 20638 h 561976"/>
                <a:gd name="connsiteX3" fmla="*/ 300831 w 442913"/>
                <a:gd name="connsiteY3" fmla="*/ 53975 h 561976"/>
                <a:gd name="connsiteX4" fmla="*/ 348456 w 442913"/>
                <a:gd name="connsiteY4" fmla="*/ 77788 h 561976"/>
                <a:gd name="connsiteX5" fmla="*/ 400844 w 442913"/>
                <a:gd name="connsiteY5" fmla="*/ 106363 h 561976"/>
                <a:gd name="connsiteX6" fmla="*/ 438944 w 442913"/>
                <a:gd name="connsiteY6" fmla="*/ 211138 h 561976"/>
                <a:gd name="connsiteX7" fmla="*/ 424656 w 442913"/>
                <a:gd name="connsiteY7" fmla="*/ 287338 h 561976"/>
                <a:gd name="connsiteX8" fmla="*/ 410369 w 442913"/>
                <a:gd name="connsiteY8" fmla="*/ 406400 h 561976"/>
                <a:gd name="connsiteX9" fmla="*/ 353219 w 442913"/>
                <a:gd name="connsiteY9" fmla="*/ 463550 h 561976"/>
                <a:gd name="connsiteX10" fmla="*/ 310356 w 442913"/>
                <a:gd name="connsiteY10" fmla="*/ 501650 h 561976"/>
                <a:gd name="connsiteX11" fmla="*/ 229394 w 442913"/>
                <a:gd name="connsiteY11" fmla="*/ 554038 h 561976"/>
                <a:gd name="connsiteX12" fmla="*/ 134144 w 442913"/>
                <a:gd name="connsiteY12" fmla="*/ 549275 h 561976"/>
                <a:gd name="connsiteX13" fmla="*/ 72231 w 442913"/>
                <a:gd name="connsiteY13" fmla="*/ 501650 h 561976"/>
                <a:gd name="connsiteX14" fmla="*/ 10319 w 442913"/>
                <a:gd name="connsiteY14" fmla="*/ 396875 h 561976"/>
                <a:gd name="connsiteX15" fmla="*/ 10319 w 442913"/>
                <a:gd name="connsiteY15" fmla="*/ 320675 h 561976"/>
                <a:gd name="connsiteX16" fmla="*/ 10319 w 442913"/>
                <a:gd name="connsiteY16" fmla="*/ 234950 h 561976"/>
                <a:gd name="connsiteX17" fmla="*/ 10319 w 442913"/>
                <a:gd name="connsiteY17" fmla="*/ 125413 h 561976"/>
                <a:gd name="connsiteX18" fmla="*/ 48419 w 442913"/>
                <a:gd name="connsiteY18" fmla="*/ 58738 h 56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2913" h="561976">
                  <a:moveTo>
                    <a:pt x="48419" y="58738"/>
                  </a:moveTo>
                  <a:cubicBezTo>
                    <a:pt x="65088" y="38894"/>
                    <a:pt x="84931" y="12700"/>
                    <a:pt x="110331" y="6350"/>
                  </a:cubicBezTo>
                  <a:cubicBezTo>
                    <a:pt x="135731" y="0"/>
                    <a:pt x="169069" y="12701"/>
                    <a:pt x="200819" y="20638"/>
                  </a:cubicBezTo>
                  <a:cubicBezTo>
                    <a:pt x="232569" y="28575"/>
                    <a:pt x="276225" y="44450"/>
                    <a:pt x="300831" y="53975"/>
                  </a:cubicBezTo>
                  <a:cubicBezTo>
                    <a:pt x="325437" y="63500"/>
                    <a:pt x="331787" y="69057"/>
                    <a:pt x="348456" y="77788"/>
                  </a:cubicBezTo>
                  <a:cubicBezTo>
                    <a:pt x="365125" y="86519"/>
                    <a:pt x="385763" y="84138"/>
                    <a:pt x="400844" y="106363"/>
                  </a:cubicBezTo>
                  <a:cubicBezTo>
                    <a:pt x="415925" y="128588"/>
                    <a:pt x="434975" y="180976"/>
                    <a:pt x="438944" y="211138"/>
                  </a:cubicBezTo>
                  <a:cubicBezTo>
                    <a:pt x="442913" y="241300"/>
                    <a:pt x="429418" y="254794"/>
                    <a:pt x="424656" y="287338"/>
                  </a:cubicBezTo>
                  <a:cubicBezTo>
                    <a:pt x="419894" y="319882"/>
                    <a:pt x="422275" y="377031"/>
                    <a:pt x="410369" y="406400"/>
                  </a:cubicBezTo>
                  <a:cubicBezTo>
                    <a:pt x="398463" y="435769"/>
                    <a:pt x="369888" y="447675"/>
                    <a:pt x="353219" y="463550"/>
                  </a:cubicBezTo>
                  <a:cubicBezTo>
                    <a:pt x="336550" y="479425"/>
                    <a:pt x="330993" y="486569"/>
                    <a:pt x="310356" y="501650"/>
                  </a:cubicBezTo>
                  <a:cubicBezTo>
                    <a:pt x="289719" y="516731"/>
                    <a:pt x="258763" y="546101"/>
                    <a:pt x="229394" y="554038"/>
                  </a:cubicBezTo>
                  <a:cubicBezTo>
                    <a:pt x="200025" y="561976"/>
                    <a:pt x="160338" y="558006"/>
                    <a:pt x="134144" y="549275"/>
                  </a:cubicBezTo>
                  <a:cubicBezTo>
                    <a:pt x="107950" y="540544"/>
                    <a:pt x="92869" y="527050"/>
                    <a:pt x="72231" y="501650"/>
                  </a:cubicBezTo>
                  <a:cubicBezTo>
                    <a:pt x="51593" y="476250"/>
                    <a:pt x="20638" y="427037"/>
                    <a:pt x="10319" y="396875"/>
                  </a:cubicBezTo>
                  <a:cubicBezTo>
                    <a:pt x="0" y="366713"/>
                    <a:pt x="10319" y="320675"/>
                    <a:pt x="10319" y="320675"/>
                  </a:cubicBezTo>
                  <a:lnTo>
                    <a:pt x="10319" y="234950"/>
                  </a:lnTo>
                  <a:cubicBezTo>
                    <a:pt x="10319" y="202406"/>
                    <a:pt x="7144" y="150019"/>
                    <a:pt x="10319" y="125413"/>
                  </a:cubicBezTo>
                  <a:cubicBezTo>
                    <a:pt x="13494" y="100807"/>
                    <a:pt x="31750" y="78582"/>
                    <a:pt x="48419" y="58738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781800" y="4067969"/>
              <a:ext cx="711200" cy="627063"/>
            </a:xfrm>
            <a:custGeom>
              <a:avLst/>
              <a:gdLst>
                <a:gd name="connsiteX0" fmla="*/ 52388 w 711200"/>
                <a:gd name="connsiteY0" fmla="*/ 27781 h 627063"/>
                <a:gd name="connsiteX1" fmla="*/ 161925 w 711200"/>
                <a:gd name="connsiteY1" fmla="*/ 3969 h 627063"/>
                <a:gd name="connsiteX2" fmla="*/ 266700 w 711200"/>
                <a:gd name="connsiteY2" fmla="*/ 3969 h 627063"/>
                <a:gd name="connsiteX3" fmla="*/ 361950 w 711200"/>
                <a:gd name="connsiteY3" fmla="*/ 3969 h 627063"/>
                <a:gd name="connsiteX4" fmla="*/ 457200 w 711200"/>
                <a:gd name="connsiteY4" fmla="*/ 23019 h 627063"/>
                <a:gd name="connsiteX5" fmla="*/ 500063 w 711200"/>
                <a:gd name="connsiteY5" fmla="*/ 51594 h 627063"/>
                <a:gd name="connsiteX6" fmla="*/ 628650 w 711200"/>
                <a:gd name="connsiteY6" fmla="*/ 137319 h 627063"/>
                <a:gd name="connsiteX7" fmla="*/ 695325 w 711200"/>
                <a:gd name="connsiteY7" fmla="*/ 265906 h 627063"/>
                <a:gd name="connsiteX8" fmla="*/ 704850 w 711200"/>
                <a:gd name="connsiteY8" fmla="*/ 361156 h 627063"/>
                <a:gd name="connsiteX9" fmla="*/ 657225 w 711200"/>
                <a:gd name="connsiteY9" fmla="*/ 489744 h 627063"/>
                <a:gd name="connsiteX10" fmla="*/ 581025 w 711200"/>
                <a:gd name="connsiteY10" fmla="*/ 589756 h 627063"/>
                <a:gd name="connsiteX11" fmla="*/ 495300 w 711200"/>
                <a:gd name="connsiteY11" fmla="*/ 618331 h 627063"/>
                <a:gd name="connsiteX12" fmla="*/ 357188 w 711200"/>
                <a:gd name="connsiteY12" fmla="*/ 618331 h 627063"/>
                <a:gd name="connsiteX13" fmla="*/ 247650 w 711200"/>
                <a:gd name="connsiteY13" fmla="*/ 613569 h 627063"/>
                <a:gd name="connsiteX14" fmla="*/ 119063 w 711200"/>
                <a:gd name="connsiteY14" fmla="*/ 537369 h 627063"/>
                <a:gd name="connsiteX15" fmla="*/ 47625 w 711200"/>
                <a:gd name="connsiteY15" fmla="*/ 475456 h 627063"/>
                <a:gd name="connsiteX16" fmla="*/ 14288 w 711200"/>
                <a:gd name="connsiteY16" fmla="*/ 418306 h 627063"/>
                <a:gd name="connsiteX17" fmla="*/ 0 w 711200"/>
                <a:gd name="connsiteY17" fmla="*/ 346869 h 62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1200" h="627063">
                  <a:moveTo>
                    <a:pt x="52388" y="27781"/>
                  </a:moveTo>
                  <a:cubicBezTo>
                    <a:pt x="89297" y="17859"/>
                    <a:pt x="126206" y="7938"/>
                    <a:pt x="161925" y="3969"/>
                  </a:cubicBezTo>
                  <a:cubicBezTo>
                    <a:pt x="197644" y="0"/>
                    <a:pt x="266700" y="3969"/>
                    <a:pt x="266700" y="3969"/>
                  </a:cubicBezTo>
                  <a:cubicBezTo>
                    <a:pt x="300037" y="3969"/>
                    <a:pt x="330200" y="794"/>
                    <a:pt x="361950" y="3969"/>
                  </a:cubicBezTo>
                  <a:cubicBezTo>
                    <a:pt x="393700" y="7144"/>
                    <a:pt x="434181" y="15082"/>
                    <a:pt x="457200" y="23019"/>
                  </a:cubicBezTo>
                  <a:cubicBezTo>
                    <a:pt x="480219" y="30956"/>
                    <a:pt x="500063" y="51594"/>
                    <a:pt x="500063" y="51594"/>
                  </a:cubicBezTo>
                  <a:cubicBezTo>
                    <a:pt x="528638" y="70644"/>
                    <a:pt x="596106" y="101600"/>
                    <a:pt x="628650" y="137319"/>
                  </a:cubicBezTo>
                  <a:cubicBezTo>
                    <a:pt x="661194" y="173038"/>
                    <a:pt x="682625" y="228600"/>
                    <a:pt x="695325" y="265906"/>
                  </a:cubicBezTo>
                  <a:cubicBezTo>
                    <a:pt x="708025" y="303212"/>
                    <a:pt x="711200" y="323850"/>
                    <a:pt x="704850" y="361156"/>
                  </a:cubicBezTo>
                  <a:cubicBezTo>
                    <a:pt x="698500" y="398462"/>
                    <a:pt x="677862" y="451644"/>
                    <a:pt x="657225" y="489744"/>
                  </a:cubicBezTo>
                  <a:cubicBezTo>
                    <a:pt x="636588" y="527844"/>
                    <a:pt x="608012" y="568325"/>
                    <a:pt x="581025" y="589756"/>
                  </a:cubicBezTo>
                  <a:cubicBezTo>
                    <a:pt x="554038" y="611187"/>
                    <a:pt x="532606" y="613569"/>
                    <a:pt x="495300" y="618331"/>
                  </a:cubicBezTo>
                  <a:cubicBezTo>
                    <a:pt x="457994" y="623094"/>
                    <a:pt x="398463" y="619125"/>
                    <a:pt x="357188" y="618331"/>
                  </a:cubicBezTo>
                  <a:cubicBezTo>
                    <a:pt x="315913" y="617537"/>
                    <a:pt x="287337" y="627063"/>
                    <a:pt x="247650" y="613569"/>
                  </a:cubicBezTo>
                  <a:cubicBezTo>
                    <a:pt x="207963" y="600075"/>
                    <a:pt x="152400" y="560388"/>
                    <a:pt x="119063" y="537369"/>
                  </a:cubicBezTo>
                  <a:cubicBezTo>
                    <a:pt x="85726" y="514350"/>
                    <a:pt x="65087" y="495300"/>
                    <a:pt x="47625" y="475456"/>
                  </a:cubicBezTo>
                  <a:cubicBezTo>
                    <a:pt x="30163" y="455612"/>
                    <a:pt x="22225" y="439737"/>
                    <a:pt x="14288" y="418306"/>
                  </a:cubicBezTo>
                  <a:cubicBezTo>
                    <a:pt x="6351" y="396875"/>
                    <a:pt x="3175" y="371872"/>
                    <a:pt x="0" y="346869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100638" y="2692401"/>
              <a:ext cx="552450" cy="803275"/>
            </a:xfrm>
            <a:custGeom>
              <a:avLst/>
              <a:gdLst>
                <a:gd name="connsiteX0" fmla="*/ 157162 w 552450"/>
                <a:gd name="connsiteY0" fmla="*/ 17462 h 803275"/>
                <a:gd name="connsiteX1" fmla="*/ 52387 w 552450"/>
                <a:gd name="connsiteY1" fmla="*/ 69849 h 803275"/>
                <a:gd name="connsiteX2" fmla="*/ 14287 w 552450"/>
                <a:gd name="connsiteY2" fmla="*/ 150812 h 803275"/>
                <a:gd name="connsiteX3" fmla="*/ 14287 w 552450"/>
                <a:gd name="connsiteY3" fmla="*/ 250824 h 803275"/>
                <a:gd name="connsiteX4" fmla="*/ 0 w 552450"/>
                <a:gd name="connsiteY4" fmla="*/ 336549 h 803275"/>
                <a:gd name="connsiteX5" fmla="*/ 14287 w 552450"/>
                <a:gd name="connsiteY5" fmla="*/ 474662 h 803275"/>
                <a:gd name="connsiteX6" fmla="*/ 42862 w 552450"/>
                <a:gd name="connsiteY6" fmla="*/ 593724 h 803275"/>
                <a:gd name="connsiteX7" fmla="*/ 71437 w 552450"/>
                <a:gd name="connsiteY7" fmla="*/ 722312 h 803275"/>
                <a:gd name="connsiteX8" fmla="*/ 166687 w 552450"/>
                <a:gd name="connsiteY8" fmla="*/ 788987 h 803275"/>
                <a:gd name="connsiteX9" fmla="*/ 304800 w 552450"/>
                <a:gd name="connsiteY9" fmla="*/ 788987 h 803275"/>
                <a:gd name="connsiteX10" fmla="*/ 414337 w 552450"/>
                <a:gd name="connsiteY10" fmla="*/ 703262 h 803275"/>
                <a:gd name="connsiteX11" fmla="*/ 519112 w 552450"/>
                <a:gd name="connsiteY11" fmla="*/ 565149 h 803275"/>
                <a:gd name="connsiteX12" fmla="*/ 542925 w 552450"/>
                <a:gd name="connsiteY12" fmla="*/ 407987 h 803275"/>
                <a:gd name="connsiteX13" fmla="*/ 538162 w 552450"/>
                <a:gd name="connsiteY13" fmla="*/ 246062 h 803275"/>
                <a:gd name="connsiteX14" fmla="*/ 457200 w 552450"/>
                <a:gd name="connsiteY14" fmla="*/ 112712 h 803275"/>
                <a:gd name="connsiteX15" fmla="*/ 342900 w 552450"/>
                <a:gd name="connsiteY15" fmla="*/ 17462 h 803275"/>
                <a:gd name="connsiteX16" fmla="*/ 157162 w 552450"/>
                <a:gd name="connsiteY16" fmla="*/ 17462 h 80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2450" h="803275">
                  <a:moveTo>
                    <a:pt x="157162" y="17462"/>
                  </a:moveTo>
                  <a:cubicBezTo>
                    <a:pt x="108743" y="26193"/>
                    <a:pt x="76199" y="47624"/>
                    <a:pt x="52387" y="69849"/>
                  </a:cubicBezTo>
                  <a:cubicBezTo>
                    <a:pt x="28575" y="92074"/>
                    <a:pt x="20637" y="120650"/>
                    <a:pt x="14287" y="150812"/>
                  </a:cubicBezTo>
                  <a:cubicBezTo>
                    <a:pt x="7937" y="180974"/>
                    <a:pt x="16668" y="219868"/>
                    <a:pt x="14287" y="250824"/>
                  </a:cubicBezTo>
                  <a:cubicBezTo>
                    <a:pt x="11906" y="281780"/>
                    <a:pt x="0" y="299243"/>
                    <a:pt x="0" y="336549"/>
                  </a:cubicBezTo>
                  <a:cubicBezTo>
                    <a:pt x="0" y="373855"/>
                    <a:pt x="7143" y="431799"/>
                    <a:pt x="14287" y="474662"/>
                  </a:cubicBezTo>
                  <a:cubicBezTo>
                    <a:pt x="21431" y="517525"/>
                    <a:pt x="33337" y="552449"/>
                    <a:pt x="42862" y="593724"/>
                  </a:cubicBezTo>
                  <a:cubicBezTo>
                    <a:pt x="52387" y="634999"/>
                    <a:pt x="50800" y="689768"/>
                    <a:pt x="71437" y="722312"/>
                  </a:cubicBezTo>
                  <a:cubicBezTo>
                    <a:pt x="92074" y="754856"/>
                    <a:pt x="127793" y="777875"/>
                    <a:pt x="166687" y="788987"/>
                  </a:cubicBezTo>
                  <a:cubicBezTo>
                    <a:pt x="205581" y="800099"/>
                    <a:pt x="263525" y="803275"/>
                    <a:pt x="304800" y="788987"/>
                  </a:cubicBezTo>
                  <a:cubicBezTo>
                    <a:pt x="346075" y="774700"/>
                    <a:pt x="378618" y="740568"/>
                    <a:pt x="414337" y="703262"/>
                  </a:cubicBezTo>
                  <a:cubicBezTo>
                    <a:pt x="450056" y="665956"/>
                    <a:pt x="497681" y="614361"/>
                    <a:pt x="519112" y="565149"/>
                  </a:cubicBezTo>
                  <a:cubicBezTo>
                    <a:pt x="540543" y="515937"/>
                    <a:pt x="539750" y="461168"/>
                    <a:pt x="542925" y="407987"/>
                  </a:cubicBezTo>
                  <a:cubicBezTo>
                    <a:pt x="546100" y="354806"/>
                    <a:pt x="552450" y="295275"/>
                    <a:pt x="538162" y="246062"/>
                  </a:cubicBezTo>
                  <a:cubicBezTo>
                    <a:pt x="523875" y="196850"/>
                    <a:pt x="489744" y="150812"/>
                    <a:pt x="457200" y="112712"/>
                  </a:cubicBezTo>
                  <a:cubicBezTo>
                    <a:pt x="424656" y="74612"/>
                    <a:pt x="387350" y="34924"/>
                    <a:pt x="342900" y="17462"/>
                  </a:cubicBezTo>
                  <a:cubicBezTo>
                    <a:pt x="298450" y="0"/>
                    <a:pt x="205581" y="8731"/>
                    <a:pt x="157162" y="17462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5637213" y="2271713"/>
              <a:ext cx="447675" cy="584200"/>
            </a:xfrm>
            <a:custGeom>
              <a:avLst/>
              <a:gdLst>
                <a:gd name="connsiteX0" fmla="*/ 358775 w 447675"/>
                <a:gd name="connsiteY0" fmla="*/ 4762 h 584200"/>
                <a:gd name="connsiteX1" fmla="*/ 434975 w 447675"/>
                <a:gd name="connsiteY1" fmla="*/ 100012 h 584200"/>
                <a:gd name="connsiteX2" fmla="*/ 434975 w 447675"/>
                <a:gd name="connsiteY2" fmla="*/ 200025 h 584200"/>
                <a:gd name="connsiteX3" fmla="*/ 415925 w 447675"/>
                <a:gd name="connsiteY3" fmla="*/ 309562 h 584200"/>
                <a:gd name="connsiteX4" fmla="*/ 406400 w 447675"/>
                <a:gd name="connsiteY4" fmla="*/ 466725 h 584200"/>
                <a:gd name="connsiteX5" fmla="*/ 339725 w 447675"/>
                <a:gd name="connsiteY5" fmla="*/ 538162 h 584200"/>
                <a:gd name="connsiteX6" fmla="*/ 234950 w 447675"/>
                <a:gd name="connsiteY6" fmla="*/ 561975 h 584200"/>
                <a:gd name="connsiteX7" fmla="*/ 73025 w 447675"/>
                <a:gd name="connsiteY7" fmla="*/ 571500 h 584200"/>
                <a:gd name="connsiteX8" fmla="*/ 11112 w 447675"/>
                <a:gd name="connsiteY8" fmla="*/ 485775 h 584200"/>
                <a:gd name="connsiteX9" fmla="*/ 6350 w 447675"/>
                <a:gd name="connsiteY9" fmla="*/ 385762 h 584200"/>
                <a:gd name="connsiteX10" fmla="*/ 6350 w 447675"/>
                <a:gd name="connsiteY10" fmla="*/ 285750 h 584200"/>
                <a:gd name="connsiteX11" fmla="*/ 6350 w 447675"/>
                <a:gd name="connsiteY11" fmla="*/ 200025 h 584200"/>
                <a:gd name="connsiteX12" fmla="*/ 15875 w 447675"/>
                <a:gd name="connsiteY12" fmla="*/ 104775 h 584200"/>
                <a:gd name="connsiteX13" fmla="*/ 34925 w 447675"/>
                <a:gd name="connsiteY13" fmla="*/ 61912 h 584200"/>
                <a:gd name="connsiteX14" fmla="*/ 125412 w 447675"/>
                <a:gd name="connsiteY14" fmla="*/ 14287 h 584200"/>
                <a:gd name="connsiteX15" fmla="*/ 277812 w 447675"/>
                <a:gd name="connsiteY15" fmla="*/ 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675" h="584200">
                  <a:moveTo>
                    <a:pt x="358775" y="4762"/>
                  </a:moveTo>
                  <a:cubicBezTo>
                    <a:pt x="390525" y="36115"/>
                    <a:pt x="422275" y="67468"/>
                    <a:pt x="434975" y="100012"/>
                  </a:cubicBezTo>
                  <a:cubicBezTo>
                    <a:pt x="447675" y="132556"/>
                    <a:pt x="438150" y="165100"/>
                    <a:pt x="434975" y="200025"/>
                  </a:cubicBezTo>
                  <a:cubicBezTo>
                    <a:pt x="431800" y="234950"/>
                    <a:pt x="420688" y="265112"/>
                    <a:pt x="415925" y="309562"/>
                  </a:cubicBezTo>
                  <a:cubicBezTo>
                    <a:pt x="411163" y="354012"/>
                    <a:pt x="419100" y="428625"/>
                    <a:pt x="406400" y="466725"/>
                  </a:cubicBezTo>
                  <a:cubicBezTo>
                    <a:pt x="393700" y="504825"/>
                    <a:pt x="368300" y="522287"/>
                    <a:pt x="339725" y="538162"/>
                  </a:cubicBezTo>
                  <a:cubicBezTo>
                    <a:pt x="311150" y="554037"/>
                    <a:pt x="279400" y="556419"/>
                    <a:pt x="234950" y="561975"/>
                  </a:cubicBezTo>
                  <a:cubicBezTo>
                    <a:pt x="190500" y="567531"/>
                    <a:pt x="110331" y="584200"/>
                    <a:pt x="73025" y="571500"/>
                  </a:cubicBezTo>
                  <a:cubicBezTo>
                    <a:pt x="35719" y="558800"/>
                    <a:pt x="22224" y="516731"/>
                    <a:pt x="11112" y="485775"/>
                  </a:cubicBezTo>
                  <a:cubicBezTo>
                    <a:pt x="0" y="454819"/>
                    <a:pt x="7144" y="419099"/>
                    <a:pt x="6350" y="385762"/>
                  </a:cubicBezTo>
                  <a:cubicBezTo>
                    <a:pt x="5556" y="352425"/>
                    <a:pt x="6350" y="285750"/>
                    <a:pt x="6350" y="285750"/>
                  </a:cubicBezTo>
                  <a:cubicBezTo>
                    <a:pt x="6350" y="254794"/>
                    <a:pt x="4763" y="230187"/>
                    <a:pt x="6350" y="200025"/>
                  </a:cubicBezTo>
                  <a:cubicBezTo>
                    <a:pt x="7937" y="169863"/>
                    <a:pt x="11113" y="127794"/>
                    <a:pt x="15875" y="104775"/>
                  </a:cubicBezTo>
                  <a:cubicBezTo>
                    <a:pt x="20638" y="81756"/>
                    <a:pt x="16669" y="76993"/>
                    <a:pt x="34925" y="61912"/>
                  </a:cubicBezTo>
                  <a:cubicBezTo>
                    <a:pt x="53181" y="46831"/>
                    <a:pt x="84931" y="24606"/>
                    <a:pt x="125412" y="14287"/>
                  </a:cubicBezTo>
                  <a:cubicBezTo>
                    <a:pt x="165893" y="3968"/>
                    <a:pt x="221852" y="1984"/>
                    <a:pt x="277812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5972175" y="1485900"/>
              <a:ext cx="409575" cy="148432"/>
            </a:xfrm>
            <a:custGeom>
              <a:avLst/>
              <a:gdLst>
                <a:gd name="connsiteX0" fmla="*/ 0 w 409575"/>
                <a:gd name="connsiteY0" fmla="*/ 0 h 148432"/>
                <a:gd name="connsiteX1" fmla="*/ 14288 w 409575"/>
                <a:gd name="connsiteY1" fmla="*/ 76200 h 148432"/>
                <a:gd name="connsiteX2" fmla="*/ 85725 w 409575"/>
                <a:gd name="connsiteY2" fmla="*/ 138113 h 148432"/>
                <a:gd name="connsiteX3" fmla="*/ 157163 w 409575"/>
                <a:gd name="connsiteY3" fmla="*/ 138113 h 148432"/>
                <a:gd name="connsiteX4" fmla="*/ 242888 w 409575"/>
                <a:gd name="connsiteY4" fmla="*/ 142875 h 148432"/>
                <a:gd name="connsiteX5" fmla="*/ 319088 w 409575"/>
                <a:gd name="connsiteY5" fmla="*/ 142875 h 148432"/>
                <a:gd name="connsiteX6" fmla="*/ 381000 w 409575"/>
                <a:gd name="connsiteY6" fmla="*/ 114300 h 148432"/>
                <a:gd name="connsiteX7" fmla="*/ 409575 w 409575"/>
                <a:gd name="connsiteY7" fmla="*/ 47625 h 14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9575" h="148432">
                  <a:moveTo>
                    <a:pt x="0" y="0"/>
                  </a:moveTo>
                  <a:cubicBezTo>
                    <a:pt x="0" y="26590"/>
                    <a:pt x="1" y="53181"/>
                    <a:pt x="14288" y="76200"/>
                  </a:cubicBezTo>
                  <a:cubicBezTo>
                    <a:pt x="28575" y="99219"/>
                    <a:pt x="61913" y="127794"/>
                    <a:pt x="85725" y="138113"/>
                  </a:cubicBezTo>
                  <a:cubicBezTo>
                    <a:pt x="109537" y="148432"/>
                    <a:pt x="130969" y="137319"/>
                    <a:pt x="157163" y="138113"/>
                  </a:cubicBezTo>
                  <a:cubicBezTo>
                    <a:pt x="183357" y="138907"/>
                    <a:pt x="215901" y="142081"/>
                    <a:pt x="242888" y="142875"/>
                  </a:cubicBezTo>
                  <a:cubicBezTo>
                    <a:pt x="269875" y="143669"/>
                    <a:pt x="296069" y="147638"/>
                    <a:pt x="319088" y="142875"/>
                  </a:cubicBezTo>
                  <a:cubicBezTo>
                    <a:pt x="342107" y="138113"/>
                    <a:pt x="365919" y="130175"/>
                    <a:pt x="381000" y="114300"/>
                  </a:cubicBezTo>
                  <a:cubicBezTo>
                    <a:pt x="396081" y="98425"/>
                    <a:pt x="402828" y="73025"/>
                    <a:pt x="409575" y="47625"/>
                  </a:cubicBezTo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132513" y="3375025"/>
              <a:ext cx="638174" cy="774700"/>
            </a:xfrm>
            <a:custGeom>
              <a:avLst/>
              <a:gdLst>
                <a:gd name="connsiteX0" fmla="*/ 49212 w 638174"/>
                <a:gd name="connsiteY0" fmla="*/ 82550 h 774700"/>
                <a:gd name="connsiteX1" fmla="*/ 11112 w 638174"/>
                <a:gd name="connsiteY1" fmla="*/ 244475 h 774700"/>
                <a:gd name="connsiteX2" fmla="*/ 39687 w 638174"/>
                <a:gd name="connsiteY2" fmla="*/ 396875 h 774700"/>
                <a:gd name="connsiteX3" fmla="*/ 49212 w 638174"/>
                <a:gd name="connsiteY3" fmla="*/ 520700 h 774700"/>
                <a:gd name="connsiteX4" fmla="*/ 96837 w 638174"/>
                <a:gd name="connsiteY4" fmla="*/ 606425 h 774700"/>
                <a:gd name="connsiteX5" fmla="*/ 220662 w 638174"/>
                <a:gd name="connsiteY5" fmla="*/ 749300 h 774700"/>
                <a:gd name="connsiteX6" fmla="*/ 344487 w 638174"/>
                <a:gd name="connsiteY6" fmla="*/ 758825 h 774700"/>
                <a:gd name="connsiteX7" fmla="*/ 477837 w 638174"/>
                <a:gd name="connsiteY7" fmla="*/ 758825 h 774700"/>
                <a:gd name="connsiteX8" fmla="*/ 544512 w 638174"/>
                <a:gd name="connsiteY8" fmla="*/ 701675 h 774700"/>
                <a:gd name="connsiteX9" fmla="*/ 620712 w 638174"/>
                <a:gd name="connsiteY9" fmla="*/ 444500 h 774700"/>
                <a:gd name="connsiteX10" fmla="*/ 630237 w 638174"/>
                <a:gd name="connsiteY10" fmla="*/ 292100 h 774700"/>
                <a:gd name="connsiteX11" fmla="*/ 611187 w 638174"/>
                <a:gd name="connsiteY11" fmla="*/ 168275 h 774700"/>
                <a:gd name="connsiteX12" fmla="*/ 468312 w 638174"/>
                <a:gd name="connsiteY12" fmla="*/ 44450 h 774700"/>
                <a:gd name="connsiteX13" fmla="*/ 306387 w 638174"/>
                <a:gd name="connsiteY13" fmla="*/ 6350 h 774700"/>
                <a:gd name="connsiteX14" fmla="*/ 49212 w 638174"/>
                <a:gd name="connsiteY14" fmla="*/ 8255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174" h="774700">
                  <a:moveTo>
                    <a:pt x="49212" y="82550"/>
                  </a:moveTo>
                  <a:cubicBezTo>
                    <a:pt x="0" y="122238"/>
                    <a:pt x="12699" y="192088"/>
                    <a:pt x="11112" y="244475"/>
                  </a:cubicBezTo>
                  <a:cubicBezTo>
                    <a:pt x="9525" y="296862"/>
                    <a:pt x="33337" y="350837"/>
                    <a:pt x="39687" y="396875"/>
                  </a:cubicBezTo>
                  <a:cubicBezTo>
                    <a:pt x="46037" y="442913"/>
                    <a:pt x="39687" y="485775"/>
                    <a:pt x="49212" y="520700"/>
                  </a:cubicBezTo>
                  <a:cubicBezTo>
                    <a:pt x="58737" y="555625"/>
                    <a:pt x="68262" y="568325"/>
                    <a:pt x="96837" y="606425"/>
                  </a:cubicBezTo>
                  <a:cubicBezTo>
                    <a:pt x="125412" y="644525"/>
                    <a:pt x="179387" y="723900"/>
                    <a:pt x="220662" y="749300"/>
                  </a:cubicBezTo>
                  <a:cubicBezTo>
                    <a:pt x="261937" y="774700"/>
                    <a:pt x="301625" y="757238"/>
                    <a:pt x="344487" y="758825"/>
                  </a:cubicBezTo>
                  <a:cubicBezTo>
                    <a:pt x="387349" y="760412"/>
                    <a:pt x="444500" y="768350"/>
                    <a:pt x="477837" y="758825"/>
                  </a:cubicBezTo>
                  <a:cubicBezTo>
                    <a:pt x="511175" y="749300"/>
                    <a:pt x="520700" y="754062"/>
                    <a:pt x="544512" y="701675"/>
                  </a:cubicBezTo>
                  <a:cubicBezTo>
                    <a:pt x="568324" y="649288"/>
                    <a:pt x="606425" y="512762"/>
                    <a:pt x="620712" y="444500"/>
                  </a:cubicBezTo>
                  <a:cubicBezTo>
                    <a:pt x="634999" y="376238"/>
                    <a:pt x="631824" y="338137"/>
                    <a:pt x="630237" y="292100"/>
                  </a:cubicBezTo>
                  <a:cubicBezTo>
                    <a:pt x="628650" y="246063"/>
                    <a:pt x="638174" y="209550"/>
                    <a:pt x="611187" y="168275"/>
                  </a:cubicBezTo>
                  <a:cubicBezTo>
                    <a:pt x="584200" y="127000"/>
                    <a:pt x="519112" y="71437"/>
                    <a:pt x="468312" y="44450"/>
                  </a:cubicBezTo>
                  <a:cubicBezTo>
                    <a:pt x="417512" y="17463"/>
                    <a:pt x="374650" y="0"/>
                    <a:pt x="306387" y="6350"/>
                  </a:cubicBezTo>
                  <a:cubicBezTo>
                    <a:pt x="238125" y="12700"/>
                    <a:pt x="98425" y="42863"/>
                    <a:pt x="49212" y="82550"/>
                  </a:cubicBezTo>
                  <a:close/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Connector 57"/>
          <p:cNvCxnSpPr/>
          <p:nvPr/>
        </p:nvCxnSpPr>
        <p:spPr>
          <a:xfrm>
            <a:off x="6629400" y="1524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209750" y="5995540"/>
            <a:ext cx="535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Contour map of YAK-00012  archaeological site</a:t>
            </a:r>
          </a:p>
          <a:p>
            <a:r>
              <a:rPr lang="en-US" b="1" dirty="0" smtClean="0"/>
              <a:t>(</a:t>
            </a:r>
            <a:r>
              <a:rPr lang="en-US" b="1" dirty="0" err="1"/>
              <a:t>Qek’otliya</a:t>
            </a:r>
            <a:r>
              <a:rPr lang="en-US" b="1" dirty="0"/>
              <a:t> /</a:t>
            </a:r>
            <a:r>
              <a:rPr lang="en-US" b="1" dirty="0" err="1"/>
              <a:t>Shaaná</a:t>
            </a:r>
            <a:r>
              <a:rPr lang="en-US" b="1" u="sng" dirty="0" err="1"/>
              <a:t>x</a:t>
            </a:r>
            <a:r>
              <a:rPr lang="en-US" b="1" dirty="0"/>
              <a:t> </a:t>
            </a:r>
            <a:r>
              <a:rPr lang="en-US" b="1" dirty="0" err="1"/>
              <a:t>Kuwóo</a:t>
            </a:r>
            <a:r>
              <a:rPr lang="en-US" b="1" u="sng" dirty="0" err="1"/>
              <a:t>x</a:t>
            </a:r>
            <a:r>
              <a:rPr lang="en-US" b="1" dirty="0" smtClean="0"/>
              <a:t>’ sealing camp)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Yakutat Seal Camps Project 2013\Project Photos 2013 raw\Camera 1\102NIKON\DSCN05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6162"/>
            <a:ext cx="9144000" cy="61521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6135469"/>
            <a:ext cx="6250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 1 rock outline after excavation; rocks used to hold</a:t>
            </a:r>
          </a:p>
          <a:p>
            <a:r>
              <a:rPr lang="en-US" dirty="0"/>
              <a:t>d</a:t>
            </a:r>
            <a:r>
              <a:rPr lang="en-US" dirty="0" smtClean="0"/>
              <a:t>own the edges of the tent and to secure the guy lines.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400"/>
            <a:ext cx="9144000" cy="58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5400" y="61722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Artifact scatters inside Structures 1 and 2, both completely excavated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ron Crowell\My Documents\Yakutat Seal Camps Project 2013\Project Photos 2013 raw\Yakutat Bay\Emily's Photos\IMG_379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96735"/>
          </a:xfrm>
          <a:prstGeom prst="rect">
            <a:avLst/>
          </a:prstGeom>
          <a:noFill/>
        </p:spPr>
      </p:pic>
      <p:pic>
        <p:nvPicPr>
          <p:cNvPr id="1027" name="Picture 3" descr="C:\Documents and Settings\Aron Crowell\My Documents\Yakutat Seal Camps Project 2013\Project Photos 2013 raw\Yakutat Bay\Katherine's Pictures\DSCN527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2462" y="0"/>
            <a:ext cx="4681538" cy="35115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87618" y="6248400"/>
            <a:ext cx="616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Blue glass seed bead from Structure 1, YAK-00012 site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ron Crowell\My Documents\Yakutat Seal Camps Project 2013\Project Photos 2013 raw\Yakutat Bay\Katherine's Pictures\DSCN54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267200" cy="6290385"/>
          </a:xfrm>
          <a:prstGeom prst="rect">
            <a:avLst/>
          </a:prstGeom>
          <a:noFill/>
        </p:spPr>
      </p:pic>
      <p:pic>
        <p:nvPicPr>
          <p:cNvPr id="3" name="Picture 2" descr="H:\Yakutat Seal Camps Project 2013\Project Photos 2013 raw\Camera 3 Mark Luttrel\2013-06-27\IMG_41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0"/>
            <a:ext cx="5105400" cy="624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62200" y="6324600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Henry .44 rifle center-fire rifle cartridge (1870s)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:\Yakutat Seal Camps Project 2013\Project Photos 2013 raw\Yak July 25+ Mark\IMG_46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6400800"/>
            <a:ext cx="862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Community visit to the </a:t>
            </a:r>
            <a:r>
              <a:rPr lang="en-US" b="1" dirty="0" err="1"/>
              <a:t>Qek’otliya</a:t>
            </a:r>
            <a:r>
              <a:rPr lang="en-US" b="1" dirty="0"/>
              <a:t> /</a:t>
            </a:r>
            <a:r>
              <a:rPr lang="en-US" b="1" dirty="0" err="1"/>
              <a:t>Shaaná</a:t>
            </a:r>
            <a:r>
              <a:rPr lang="en-US" b="1" u="sng" dirty="0" err="1"/>
              <a:t>x</a:t>
            </a:r>
            <a:r>
              <a:rPr lang="en-US" b="1" dirty="0"/>
              <a:t> </a:t>
            </a:r>
            <a:r>
              <a:rPr lang="en-US" b="1" dirty="0" err="1"/>
              <a:t>Kuwóo</a:t>
            </a:r>
            <a:r>
              <a:rPr lang="en-US" b="1" u="sng" dirty="0" err="1"/>
              <a:t>x</a:t>
            </a:r>
            <a:r>
              <a:rPr lang="en-US" b="1" dirty="0"/>
              <a:t>’ </a:t>
            </a:r>
            <a:r>
              <a:rPr lang="en-US" b="1" dirty="0" smtClean="0"/>
              <a:t>sealing camp site, 2013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www.fs.fed.us/r10/tongass/districts/yakutat/rec/birding_photos/graphic%2017a%20Yakutat%20Town%20Prop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821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04800" y="0"/>
            <a:ext cx="88392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800" b="1" i="1" dirty="0">
              <a:solidFill>
                <a:srgbClr val="FF0000"/>
              </a:solidFill>
            </a:endParaRPr>
          </a:p>
          <a:p>
            <a:pPr algn="ctr"/>
            <a:r>
              <a:rPr lang="en-US" sz="6000" b="1" i="1" dirty="0" err="1" smtClean="0">
                <a:solidFill>
                  <a:srgbClr val="C00000"/>
                </a:solidFill>
              </a:rPr>
              <a:t>G</a:t>
            </a:r>
            <a:r>
              <a:rPr lang="en-US" sz="6000" b="1" i="1" dirty="0" err="1" smtClean="0">
                <a:solidFill>
                  <a:srgbClr val="FFFF00"/>
                </a:solidFill>
              </a:rPr>
              <a:t>u</a:t>
            </a:r>
            <a:r>
              <a:rPr lang="en-US" sz="6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6000" b="1" i="1" dirty="0" err="1" smtClean="0">
                <a:solidFill>
                  <a:srgbClr val="FF0000"/>
                </a:solidFill>
              </a:rPr>
              <a:t>a</a:t>
            </a:r>
            <a:r>
              <a:rPr lang="en-US" sz="6000" b="1" i="1" dirty="0" err="1" smtClean="0">
                <a:solidFill>
                  <a:srgbClr val="00B0F0"/>
                </a:solidFill>
              </a:rPr>
              <a:t>l</a:t>
            </a:r>
            <a:r>
              <a:rPr lang="en-US" sz="6000" b="1" i="1" dirty="0" err="1" smtClean="0">
                <a:solidFill>
                  <a:srgbClr val="00B050"/>
                </a:solidFill>
              </a:rPr>
              <a:t>c</a:t>
            </a:r>
            <a:r>
              <a:rPr lang="en-US" sz="6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6000" b="1" i="1" dirty="0" err="1" smtClean="0">
                <a:solidFill>
                  <a:schemeClr val="accent2">
                    <a:lumMod val="75000"/>
                  </a:schemeClr>
                </a:solidFill>
              </a:rPr>
              <a:t>é</a:t>
            </a:r>
            <a:r>
              <a:rPr lang="en-US" sz="6000" b="1" i="1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6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6000" b="1" i="1" dirty="0" err="1" smtClean="0">
                <a:solidFill>
                  <a:schemeClr val="accent3"/>
                </a:solidFill>
              </a:rPr>
              <a:t>h</a:t>
            </a:r>
            <a:endParaRPr lang="en-US" sz="6000" b="1" dirty="0">
              <a:solidFill>
                <a:schemeClr val="accent3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Tlingit Traditional Scholars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Yakutat Tlingit </a:t>
            </a:r>
            <a:r>
              <a:rPr lang="en-US" sz="2400" b="1" dirty="0" smtClean="0">
                <a:solidFill>
                  <a:schemeClr val="bg1"/>
                </a:solidFill>
              </a:rPr>
              <a:t>Tribe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Yak-Tat Kwaan, Inc.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Smithsonian Institution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University of Alaska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U. S Forest </a:t>
            </a:r>
            <a:r>
              <a:rPr lang="en-US" sz="2400" b="1" dirty="0" smtClean="0">
                <a:solidFill>
                  <a:schemeClr val="bg1"/>
                </a:solidFill>
              </a:rPr>
              <a:t>Service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National Park Service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Sealaska Heritage </a:t>
            </a:r>
            <a:r>
              <a:rPr lang="en-US" sz="2400" b="1" dirty="0" smtClean="0">
                <a:solidFill>
                  <a:schemeClr val="bg1"/>
                </a:solidFill>
              </a:rPr>
              <a:t>Institute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National Park Foundation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National Science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9200" y="457200"/>
            <a:ext cx="7086600" cy="6115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4419600" y="26670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72000" y="19812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Box 42"/>
          <p:cNvSpPr txBox="1"/>
          <p:nvPr/>
        </p:nvSpPr>
        <p:spPr bwMode="auto">
          <a:xfrm rot="1860000">
            <a:off x="1830952" y="4988277"/>
            <a:ext cx="11063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~</a:t>
            </a:r>
            <a:r>
              <a:rPr lang="en-US" b="1" dirty="0" smtClean="0">
                <a:latin typeface="+mn-lt"/>
              </a:rPr>
              <a:t>1130 </a:t>
            </a:r>
            <a:r>
              <a:rPr lang="en-US" b="1" dirty="0">
                <a:latin typeface="+mn-lt"/>
              </a:rPr>
              <a:t>AD</a:t>
            </a:r>
          </a:p>
        </p:txBody>
      </p:sp>
      <p:sp>
        <p:nvSpPr>
          <p:cNvPr id="12307" name="TextBox 50"/>
          <p:cNvSpPr txBox="1">
            <a:spLocks noChangeArrowheads="1"/>
          </p:cNvSpPr>
          <p:nvPr/>
        </p:nvSpPr>
        <p:spPr bwMode="auto">
          <a:xfrm rot="1500000">
            <a:off x="3565879" y="2791367"/>
            <a:ext cx="990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1400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sp>
        <p:nvSpPr>
          <p:cNvPr id="12296" name="TextBox 30"/>
          <p:cNvSpPr txBox="1">
            <a:spLocks noChangeArrowheads="1"/>
          </p:cNvSpPr>
          <p:nvPr/>
        </p:nvSpPr>
        <p:spPr bwMode="auto">
          <a:xfrm>
            <a:off x="3810000" y="2404646"/>
            <a:ext cx="9028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1791 AD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800475" y="2305050"/>
            <a:ext cx="876300" cy="577850"/>
          </a:xfrm>
          <a:custGeom>
            <a:avLst/>
            <a:gdLst>
              <a:gd name="connsiteX0" fmla="*/ 66675 w 876300"/>
              <a:gd name="connsiteY0" fmla="*/ 0 h 577850"/>
              <a:gd name="connsiteX1" fmla="*/ 9525 w 876300"/>
              <a:gd name="connsiteY1" fmla="*/ 276225 h 577850"/>
              <a:gd name="connsiteX2" fmla="*/ 123825 w 876300"/>
              <a:gd name="connsiteY2" fmla="*/ 371475 h 577850"/>
              <a:gd name="connsiteX3" fmla="*/ 400050 w 876300"/>
              <a:gd name="connsiteY3" fmla="*/ 552450 h 577850"/>
              <a:gd name="connsiteX4" fmla="*/ 619125 w 876300"/>
              <a:gd name="connsiteY4" fmla="*/ 523875 h 577850"/>
              <a:gd name="connsiteX5" fmla="*/ 876300 w 876300"/>
              <a:gd name="connsiteY5" fmla="*/ 409575 h 577850"/>
              <a:gd name="connsiteX6" fmla="*/ 876300 w 876300"/>
              <a:gd name="connsiteY6" fmla="*/ 409575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577850">
                <a:moveTo>
                  <a:pt x="66675" y="0"/>
                </a:moveTo>
                <a:cubicBezTo>
                  <a:pt x="33337" y="107156"/>
                  <a:pt x="0" y="214313"/>
                  <a:pt x="9525" y="276225"/>
                </a:cubicBezTo>
                <a:cubicBezTo>
                  <a:pt x="19050" y="338138"/>
                  <a:pt x="58738" y="325438"/>
                  <a:pt x="123825" y="371475"/>
                </a:cubicBezTo>
                <a:cubicBezTo>
                  <a:pt x="188912" y="417512"/>
                  <a:pt x="317500" y="527050"/>
                  <a:pt x="400050" y="552450"/>
                </a:cubicBezTo>
                <a:cubicBezTo>
                  <a:pt x="482600" y="577850"/>
                  <a:pt x="539750" y="547687"/>
                  <a:pt x="619125" y="523875"/>
                </a:cubicBezTo>
                <a:cubicBezTo>
                  <a:pt x="698500" y="500063"/>
                  <a:pt x="876300" y="409575"/>
                  <a:pt x="876300" y="409575"/>
                </a:cubicBezTo>
                <a:lnTo>
                  <a:pt x="876300" y="409575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 bwMode="auto">
          <a:xfrm>
            <a:off x="4419600" y="20574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4648200" y="18288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4724400" y="1600200"/>
            <a:ext cx="152400" cy="152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1" name="TextBox 34"/>
          <p:cNvSpPr txBox="1">
            <a:spLocks noChangeArrowheads="1"/>
          </p:cNvSpPr>
          <p:nvPr/>
        </p:nvSpPr>
        <p:spPr bwMode="auto">
          <a:xfrm rot="-3420000">
            <a:off x="3901407" y="1699097"/>
            <a:ext cx="10214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1890s</a:t>
            </a:r>
            <a:r>
              <a:rPr lang="en-US" b="1" dirty="0">
                <a:latin typeface="Calibri" pitchFamily="34" charset="0"/>
              </a:rPr>
              <a:t> AD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3698875" y="422275"/>
            <a:ext cx="2647950" cy="1116013"/>
          </a:xfrm>
          <a:custGeom>
            <a:avLst/>
            <a:gdLst>
              <a:gd name="connsiteX0" fmla="*/ 331470 w 2646680"/>
              <a:gd name="connsiteY0" fmla="*/ 43180 h 1116330"/>
              <a:gd name="connsiteX1" fmla="*/ 331470 w 2646680"/>
              <a:gd name="connsiteY1" fmla="*/ 127000 h 1116330"/>
              <a:gd name="connsiteX2" fmla="*/ 331470 w 2646680"/>
              <a:gd name="connsiteY2" fmla="*/ 203200 h 1116330"/>
              <a:gd name="connsiteX3" fmla="*/ 445770 w 2646680"/>
              <a:gd name="connsiteY3" fmla="*/ 233680 h 1116330"/>
              <a:gd name="connsiteX4" fmla="*/ 720090 w 2646680"/>
              <a:gd name="connsiteY4" fmla="*/ 218440 h 1116330"/>
              <a:gd name="connsiteX5" fmla="*/ 826770 w 2646680"/>
              <a:gd name="connsiteY5" fmla="*/ 309880 h 1116330"/>
              <a:gd name="connsiteX6" fmla="*/ 1009650 w 2646680"/>
              <a:gd name="connsiteY6" fmla="*/ 401320 h 1116330"/>
              <a:gd name="connsiteX7" fmla="*/ 1108710 w 2646680"/>
              <a:gd name="connsiteY7" fmla="*/ 492760 h 1116330"/>
              <a:gd name="connsiteX8" fmla="*/ 1032510 w 2646680"/>
              <a:gd name="connsiteY8" fmla="*/ 835660 h 1116330"/>
              <a:gd name="connsiteX9" fmla="*/ 1085850 w 2646680"/>
              <a:gd name="connsiteY9" fmla="*/ 1010920 h 1116330"/>
              <a:gd name="connsiteX10" fmla="*/ 1291590 w 2646680"/>
              <a:gd name="connsiteY10" fmla="*/ 1087120 h 1116330"/>
              <a:gd name="connsiteX11" fmla="*/ 1413510 w 2646680"/>
              <a:gd name="connsiteY11" fmla="*/ 1087120 h 1116330"/>
              <a:gd name="connsiteX12" fmla="*/ 1741170 w 2646680"/>
              <a:gd name="connsiteY12" fmla="*/ 911860 h 1116330"/>
              <a:gd name="connsiteX13" fmla="*/ 1809750 w 2646680"/>
              <a:gd name="connsiteY13" fmla="*/ 759460 h 1116330"/>
              <a:gd name="connsiteX14" fmla="*/ 1870710 w 2646680"/>
              <a:gd name="connsiteY14" fmla="*/ 645160 h 1116330"/>
              <a:gd name="connsiteX15" fmla="*/ 1969770 w 2646680"/>
              <a:gd name="connsiteY15" fmla="*/ 645160 h 1116330"/>
              <a:gd name="connsiteX16" fmla="*/ 2045970 w 2646680"/>
              <a:gd name="connsiteY16" fmla="*/ 690880 h 1116330"/>
              <a:gd name="connsiteX17" fmla="*/ 2137410 w 2646680"/>
              <a:gd name="connsiteY17" fmla="*/ 736600 h 1116330"/>
              <a:gd name="connsiteX18" fmla="*/ 2289810 w 2646680"/>
              <a:gd name="connsiteY18" fmla="*/ 690880 h 1116330"/>
              <a:gd name="connsiteX19" fmla="*/ 2244090 w 2646680"/>
              <a:gd name="connsiteY19" fmla="*/ 576580 h 1116330"/>
              <a:gd name="connsiteX20" fmla="*/ 2129790 w 2646680"/>
              <a:gd name="connsiteY20" fmla="*/ 568960 h 1116330"/>
              <a:gd name="connsiteX21" fmla="*/ 2030730 w 2646680"/>
              <a:gd name="connsiteY21" fmla="*/ 568960 h 1116330"/>
              <a:gd name="connsiteX22" fmla="*/ 1946910 w 2646680"/>
              <a:gd name="connsiteY22" fmla="*/ 500380 h 1116330"/>
              <a:gd name="connsiteX23" fmla="*/ 1946910 w 2646680"/>
              <a:gd name="connsiteY23" fmla="*/ 416560 h 1116330"/>
              <a:gd name="connsiteX24" fmla="*/ 1901190 w 2646680"/>
              <a:gd name="connsiteY24" fmla="*/ 256540 h 1116330"/>
              <a:gd name="connsiteX25" fmla="*/ 1916430 w 2646680"/>
              <a:gd name="connsiteY25" fmla="*/ 180340 h 1116330"/>
              <a:gd name="connsiteX26" fmla="*/ 2053590 w 2646680"/>
              <a:gd name="connsiteY26" fmla="*/ 134620 h 1116330"/>
              <a:gd name="connsiteX27" fmla="*/ 2167890 w 2646680"/>
              <a:gd name="connsiteY27" fmla="*/ 233680 h 1116330"/>
              <a:gd name="connsiteX28" fmla="*/ 2266950 w 2646680"/>
              <a:gd name="connsiteY28" fmla="*/ 248920 h 1116330"/>
              <a:gd name="connsiteX29" fmla="*/ 2320290 w 2646680"/>
              <a:gd name="connsiteY29" fmla="*/ 35560 h 1116330"/>
              <a:gd name="connsiteX30" fmla="*/ 331470 w 2646680"/>
              <a:gd name="connsiteY30" fmla="*/ 43180 h 111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6680" h="1116330">
                <a:moveTo>
                  <a:pt x="331470" y="43180"/>
                </a:moveTo>
                <a:cubicBezTo>
                  <a:pt x="0" y="58420"/>
                  <a:pt x="331470" y="127000"/>
                  <a:pt x="331470" y="127000"/>
                </a:cubicBezTo>
                <a:cubicBezTo>
                  <a:pt x="331470" y="153670"/>
                  <a:pt x="312420" y="185420"/>
                  <a:pt x="331470" y="203200"/>
                </a:cubicBezTo>
                <a:cubicBezTo>
                  <a:pt x="350520" y="220980"/>
                  <a:pt x="381000" y="231140"/>
                  <a:pt x="445770" y="233680"/>
                </a:cubicBezTo>
                <a:cubicBezTo>
                  <a:pt x="510540" y="236220"/>
                  <a:pt x="656590" y="205740"/>
                  <a:pt x="720090" y="218440"/>
                </a:cubicBezTo>
                <a:cubicBezTo>
                  <a:pt x="783590" y="231140"/>
                  <a:pt x="778510" y="279400"/>
                  <a:pt x="826770" y="309880"/>
                </a:cubicBezTo>
                <a:cubicBezTo>
                  <a:pt x="875030" y="340360"/>
                  <a:pt x="962660" y="370840"/>
                  <a:pt x="1009650" y="401320"/>
                </a:cubicBezTo>
                <a:cubicBezTo>
                  <a:pt x="1056640" y="431800"/>
                  <a:pt x="1104900" y="420370"/>
                  <a:pt x="1108710" y="492760"/>
                </a:cubicBezTo>
                <a:cubicBezTo>
                  <a:pt x="1112520" y="565150"/>
                  <a:pt x="1036320" y="749300"/>
                  <a:pt x="1032510" y="835660"/>
                </a:cubicBezTo>
                <a:cubicBezTo>
                  <a:pt x="1028700" y="922020"/>
                  <a:pt x="1042670" y="969010"/>
                  <a:pt x="1085850" y="1010920"/>
                </a:cubicBezTo>
                <a:cubicBezTo>
                  <a:pt x="1129030" y="1052830"/>
                  <a:pt x="1236980" y="1074420"/>
                  <a:pt x="1291590" y="1087120"/>
                </a:cubicBezTo>
                <a:cubicBezTo>
                  <a:pt x="1346200" y="1099820"/>
                  <a:pt x="1338580" y="1116330"/>
                  <a:pt x="1413510" y="1087120"/>
                </a:cubicBezTo>
                <a:cubicBezTo>
                  <a:pt x="1488440" y="1057910"/>
                  <a:pt x="1675130" y="966470"/>
                  <a:pt x="1741170" y="911860"/>
                </a:cubicBezTo>
                <a:cubicBezTo>
                  <a:pt x="1807210" y="857250"/>
                  <a:pt x="1788160" y="803910"/>
                  <a:pt x="1809750" y="759460"/>
                </a:cubicBezTo>
                <a:cubicBezTo>
                  <a:pt x="1831340" y="715010"/>
                  <a:pt x="1844040" y="664210"/>
                  <a:pt x="1870710" y="645160"/>
                </a:cubicBezTo>
                <a:cubicBezTo>
                  <a:pt x="1897380" y="626110"/>
                  <a:pt x="1940560" y="637540"/>
                  <a:pt x="1969770" y="645160"/>
                </a:cubicBezTo>
                <a:cubicBezTo>
                  <a:pt x="1998980" y="652780"/>
                  <a:pt x="2018030" y="675640"/>
                  <a:pt x="2045970" y="690880"/>
                </a:cubicBezTo>
                <a:cubicBezTo>
                  <a:pt x="2073910" y="706120"/>
                  <a:pt x="2096770" y="736600"/>
                  <a:pt x="2137410" y="736600"/>
                </a:cubicBezTo>
                <a:cubicBezTo>
                  <a:pt x="2178050" y="736600"/>
                  <a:pt x="2272030" y="717550"/>
                  <a:pt x="2289810" y="690880"/>
                </a:cubicBezTo>
                <a:cubicBezTo>
                  <a:pt x="2307590" y="664210"/>
                  <a:pt x="2270760" y="596900"/>
                  <a:pt x="2244090" y="576580"/>
                </a:cubicBezTo>
                <a:cubicBezTo>
                  <a:pt x="2217420" y="556260"/>
                  <a:pt x="2165350" y="570230"/>
                  <a:pt x="2129790" y="568960"/>
                </a:cubicBezTo>
                <a:cubicBezTo>
                  <a:pt x="2094230" y="567690"/>
                  <a:pt x="2061210" y="580390"/>
                  <a:pt x="2030730" y="568960"/>
                </a:cubicBezTo>
                <a:cubicBezTo>
                  <a:pt x="2000250" y="557530"/>
                  <a:pt x="1960880" y="525780"/>
                  <a:pt x="1946910" y="500380"/>
                </a:cubicBezTo>
                <a:cubicBezTo>
                  <a:pt x="1932940" y="474980"/>
                  <a:pt x="1954530" y="457200"/>
                  <a:pt x="1946910" y="416560"/>
                </a:cubicBezTo>
                <a:cubicBezTo>
                  <a:pt x="1939290" y="375920"/>
                  <a:pt x="1906270" y="295910"/>
                  <a:pt x="1901190" y="256540"/>
                </a:cubicBezTo>
                <a:cubicBezTo>
                  <a:pt x="1896110" y="217170"/>
                  <a:pt x="1891030" y="200660"/>
                  <a:pt x="1916430" y="180340"/>
                </a:cubicBezTo>
                <a:cubicBezTo>
                  <a:pt x="1941830" y="160020"/>
                  <a:pt x="2011680" y="125730"/>
                  <a:pt x="2053590" y="134620"/>
                </a:cubicBezTo>
                <a:cubicBezTo>
                  <a:pt x="2095500" y="143510"/>
                  <a:pt x="2132330" y="214630"/>
                  <a:pt x="2167890" y="233680"/>
                </a:cubicBezTo>
                <a:cubicBezTo>
                  <a:pt x="2203450" y="252730"/>
                  <a:pt x="2241550" y="281940"/>
                  <a:pt x="2266950" y="248920"/>
                </a:cubicBezTo>
                <a:cubicBezTo>
                  <a:pt x="2292350" y="215900"/>
                  <a:pt x="2646680" y="71120"/>
                  <a:pt x="2320290" y="35560"/>
                </a:cubicBezTo>
                <a:cubicBezTo>
                  <a:pt x="1993900" y="0"/>
                  <a:pt x="662940" y="27940"/>
                  <a:pt x="331470" y="43180"/>
                </a:cubicBez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04" name="TextBox 61"/>
          <p:cNvSpPr txBox="1">
            <a:spLocks noChangeArrowheads="1"/>
          </p:cNvSpPr>
          <p:nvPr/>
        </p:nvSpPr>
        <p:spPr bwMode="auto">
          <a:xfrm>
            <a:off x="4724257" y="534009"/>
            <a:ext cx="911392" cy="6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Present</a:t>
            </a:r>
          </a:p>
          <a:p>
            <a:r>
              <a:rPr lang="en-US" b="1">
                <a:latin typeface="Calibri" pitchFamily="34" charset="0"/>
              </a:rPr>
              <a:t>glacier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5257800" y="5638800"/>
            <a:ext cx="152400" cy="152400"/>
          </a:xfrm>
          <a:prstGeom prst="ellipse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30"/>
          <p:cNvSpPr txBox="1">
            <a:spLocks noChangeArrowheads="1"/>
          </p:cNvSpPr>
          <p:nvPr/>
        </p:nvSpPr>
        <p:spPr bwMode="auto">
          <a:xfrm>
            <a:off x="4572000" y="5791200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784 </a:t>
            </a:r>
            <a:r>
              <a:rPr lang="en-US" b="1" dirty="0">
                <a:latin typeface="Calibri" pitchFamily="34" charset="0"/>
              </a:rPr>
              <a:t>AD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34000" y="5257800"/>
            <a:ext cx="1067177" cy="381000"/>
            <a:chOff x="5334000" y="5257800"/>
            <a:chExt cx="1067177" cy="381000"/>
          </a:xfrm>
        </p:grpSpPr>
        <p:sp>
          <p:nvSpPr>
            <p:cNvPr id="47" name="Oval 46"/>
            <p:cNvSpPr/>
            <p:nvPr/>
          </p:nvSpPr>
          <p:spPr bwMode="auto">
            <a:xfrm>
              <a:off x="5334000" y="5486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TextBox 30"/>
            <p:cNvSpPr txBox="1">
              <a:spLocks noChangeArrowheads="1"/>
            </p:cNvSpPr>
            <p:nvPr/>
          </p:nvSpPr>
          <p:spPr bwMode="auto">
            <a:xfrm>
              <a:off x="5410200" y="5257800"/>
              <a:ext cx="9909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1218 </a:t>
              </a:r>
              <a:r>
                <a:rPr lang="en-US" b="1" dirty="0">
                  <a:latin typeface="Calibri" pitchFamily="34" charset="0"/>
                </a:rPr>
                <a:t>AD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68500" y="3288056"/>
            <a:ext cx="3594269" cy="598020"/>
            <a:chOff x="1968500" y="3288056"/>
            <a:chExt cx="3594269" cy="598020"/>
          </a:xfrm>
        </p:grpSpPr>
        <p:sp>
          <p:nvSpPr>
            <p:cNvPr id="24" name="Oval 23"/>
            <p:cNvSpPr/>
            <p:nvPr/>
          </p:nvSpPr>
          <p:spPr bwMode="auto">
            <a:xfrm>
              <a:off x="4648200" y="34290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19" name="TextBox 24"/>
            <p:cNvSpPr txBox="1">
              <a:spLocks noChangeArrowheads="1"/>
            </p:cNvSpPr>
            <p:nvPr/>
          </p:nvSpPr>
          <p:spPr bwMode="auto">
            <a:xfrm>
              <a:off x="4571599" y="3516690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1550 AD</a:t>
              </a: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1968500" y="33528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17" name="TextBox 38"/>
            <p:cNvSpPr txBox="1">
              <a:spLocks noChangeArrowheads="1"/>
            </p:cNvSpPr>
            <p:nvPr/>
          </p:nvSpPr>
          <p:spPr bwMode="auto">
            <a:xfrm>
              <a:off x="2056885" y="3288056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1410 AD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 rot="1380000">
            <a:off x="2699004" y="396153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~1300 AD</a:t>
            </a:r>
            <a:endParaRPr lang="en-US" b="1" dirty="0">
              <a:latin typeface="+mj-lt"/>
            </a:endParaRPr>
          </a:p>
        </p:txBody>
      </p:sp>
      <p:cxnSp>
        <p:nvCxnSpPr>
          <p:cNvPr id="23" name="Straight Arrow Connector 22"/>
          <p:cNvCxnSpPr>
            <a:stCxn id="43" idx="0"/>
          </p:cNvCxnSpPr>
          <p:nvPr/>
        </p:nvCxnSpPr>
        <p:spPr>
          <a:xfrm flipV="1">
            <a:off x="2479259" y="4648200"/>
            <a:ext cx="263941" cy="3664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 bwMode="auto">
          <a:xfrm>
            <a:off x="1455870" y="436491"/>
            <a:ext cx="4829182" cy="4024574"/>
          </a:xfrm>
          <a:custGeom>
            <a:avLst/>
            <a:gdLst>
              <a:gd name="connsiteX0" fmla="*/ 210820 w 5035550"/>
              <a:gd name="connsiteY0" fmla="*/ 3035300 h 3463290"/>
              <a:gd name="connsiteX1" fmla="*/ 515620 w 5035550"/>
              <a:gd name="connsiteY1" fmla="*/ 3004820 h 3463290"/>
              <a:gd name="connsiteX2" fmla="*/ 713740 w 5035550"/>
              <a:gd name="connsiteY2" fmla="*/ 2989580 h 3463290"/>
              <a:gd name="connsiteX3" fmla="*/ 820420 w 5035550"/>
              <a:gd name="connsiteY3" fmla="*/ 2882900 h 3463290"/>
              <a:gd name="connsiteX4" fmla="*/ 1132840 w 5035550"/>
              <a:gd name="connsiteY4" fmla="*/ 2570480 h 3463290"/>
              <a:gd name="connsiteX5" fmla="*/ 1292860 w 5035550"/>
              <a:gd name="connsiteY5" fmla="*/ 2509520 h 3463290"/>
              <a:gd name="connsiteX6" fmla="*/ 1628140 w 5035550"/>
              <a:gd name="connsiteY6" fmla="*/ 2326640 h 3463290"/>
              <a:gd name="connsiteX7" fmla="*/ 1803400 w 5035550"/>
              <a:gd name="connsiteY7" fmla="*/ 2242820 h 3463290"/>
              <a:gd name="connsiteX8" fmla="*/ 2115820 w 5035550"/>
              <a:gd name="connsiteY8" fmla="*/ 2235200 h 3463290"/>
              <a:gd name="connsiteX9" fmla="*/ 2352040 w 5035550"/>
              <a:gd name="connsiteY9" fmla="*/ 2235200 h 3463290"/>
              <a:gd name="connsiteX10" fmla="*/ 2580640 w 5035550"/>
              <a:gd name="connsiteY10" fmla="*/ 2166620 h 3463290"/>
              <a:gd name="connsiteX11" fmla="*/ 2649220 w 5035550"/>
              <a:gd name="connsiteY11" fmla="*/ 2059940 h 3463290"/>
              <a:gd name="connsiteX12" fmla="*/ 2641600 w 5035550"/>
              <a:gd name="connsiteY12" fmla="*/ 1884680 h 3463290"/>
              <a:gd name="connsiteX13" fmla="*/ 2504440 w 5035550"/>
              <a:gd name="connsiteY13" fmla="*/ 1747520 h 3463290"/>
              <a:gd name="connsiteX14" fmla="*/ 2428240 w 5035550"/>
              <a:gd name="connsiteY14" fmla="*/ 1602740 h 3463290"/>
              <a:gd name="connsiteX15" fmla="*/ 2420620 w 5035550"/>
              <a:gd name="connsiteY15" fmla="*/ 1450340 h 3463290"/>
              <a:gd name="connsiteX16" fmla="*/ 2420620 w 5035550"/>
              <a:gd name="connsiteY16" fmla="*/ 1358900 h 3463290"/>
              <a:gd name="connsiteX17" fmla="*/ 2466340 w 5035550"/>
              <a:gd name="connsiteY17" fmla="*/ 1275080 h 3463290"/>
              <a:gd name="connsiteX18" fmla="*/ 2656840 w 5035550"/>
              <a:gd name="connsiteY18" fmla="*/ 1198880 h 3463290"/>
              <a:gd name="connsiteX19" fmla="*/ 2870200 w 5035550"/>
              <a:gd name="connsiteY19" fmla="*/ 1252220 h 3463290"/>
              <a:gd name="connsiteX20" fmla="*/ 2915920 w 5035550"/>
              <a:gd name="connsiteY20" fmla="*/ 1328420 h 3463290"/>
              <a:gd name="connsiteX21" fmla="*/ 2931160 w 5035550"/>
              <a:gd name="connsiteY21" fmla="*/ 1511300 h 3463290"/>
              <a:gd name="connsiteX22" fmla="*/ 2969260 w 5035550"/>
              <a:gd name="connsiteY22" fmla="*/ 1770380 h 3463290"/>
              <a:gd name="connsiteX23" fmla="*/ 2931160 w 5035550"/>
              <a:gd name="connsiteY23" fmla="*/ 1884680 h 3463290"/>
              <a:gd name="connsiteX24" fmla="*/ 2839720 w 5035550"/>
              <a:gd name="connsiteY24" fmla="*/ 2014220 h 3463290"/>
              <a:gd name="connsiteX25" fmla="*/ 2740660 w 5035550"/>
              <a:gd name="connsiteY25" fmla="*/ 2136140 h 3463290"/>
              <a:gd name="connsiteX26" fmla="*/ 2565400 w 5035550"/>
              <a:gd name="connsiteY26" fmla="*/ 2288540 h 3463290"/>
              <a:gd name="connsiteX27" fmla="*/ 2512060 w 5035550"/>
              <a:gd name="connsiteY27" fmla="*/ 2562860 h 3463290"/>
              <a:gd name="connsiteX28" fmla="*/ 2870200 w 5035550"/>
              <a:gd name="connsiteY28" fmla="*/ 2799080 h 3463290"/>
              <a:gd name="connsiteX29" fmla="*/ 3022600 w 5035550"/>
              <a:gd name="connsiteY29" fmla="*/ 2791460 h 3463290"/>
              <a:gd name="connsiteX30" fmla="*/ 3190240 w 5035550"/>
              <a:gd name="connsiteY30" fmla="*/ 2783840 h 3463290"/>
              <a:gd name="connsiteX31" fmla="*/ 3373120 w 5035550"/>
              <a:gd name="connsiteY31" fmla="*/ 2684780 h 3463290"/>
              <a:gd name="connsiteX32" fmla="*/ 3304540 w 5035550"/>
              <a:gd name="connsiteY32" fmla="*/ 2479040 h 3463290"/>
              <a:gd name="connsiteX33" fmla="*/ 3243580 w 5035550"/>
              <a:gd name="connsiteY33" fmla="*/ 2265680 h 3463290"/>
              <a:gd name="connsiteX34" fmla="*/ 3388360 w 5035550"/>
              <a:gd name="connsiteY34" fmla="*/ 2090420 h 3463290"/>
              <a:gd name="connsiteX35" fmla="*/ 3495040 w 5035550"/>
              <a:gd name="connsiteY35" fmla="*/ 1938020 h 3463290"/>
              <a:gd name="connsiteX36" fmla="*/ 3594100 w 5035550"/>
              <a:gd name="connsiteY36" fmla="*/ 1762760 h 3463290"/>
              <a:gd name="connsiteX37" fmla="*/ 3716020 w 5035550"/>
              <a:gd name="connsiteY37" fmla="*/ 1648460 h 3463290"/>
              <a:gd name="connsiteX38" fmla="*/ 4058920 w 5035550"/>
              <a:gd name="connsiteY38" fmla="*/ 1404620 h 3463290"/>
              <a:gd name="connsiteX39" fmla="*/ 4157980 w 5035550"/>
              <a:gd name="connsiteY39" fmla="*/ 1259840 h 3463290"/>
              <a:gd name="connsiteX40" fmla="*/ 4272280 w 5035550"/>
              <a:gd name="connsiteY40" fmla="*/ 1130300 h 3463290"/>
              <a:gd name="connsiteX41" fmla="*/ 4424680 w 5035550"/>
              <a:gd name="connsiteY41" fmla="*/ 932180 h 3463290"/>
              <a:gd name="connsiteX42" fmla="*/ 4744720 w 5035550"/>
              <a:gd name="connsiteY42" fmla="*/ 574040 h 3463290"/>
              <a:gd name="connsiteX43" fmla="*/ 4607560 w 5035550"/>
              <a:gd name="connsiteY43" fmla="*/ 414020 h 3463290"/>
              <a:gd name="connsiteX44" fmla="*/ 2176780 w 5035550"/>
              <a:gd name="connsiteY44" fmla="*/ 414020 h 3463290"/>
              <a:gd name="connsiteX45" fmla="*/ 1270000 w 5035550"/>
              <a:gd name="connsiteY45" fmla="*/ 421640 h 3463290"/>
              <a:gd name="connsiteX46" fmla="*/ 180340 w 5035550"/>
              <a:gd name="connsiteY46" fmla="*/ 436880 h 3463290"/>
              <a:gd name="connsiteX47" fmla="*/ 210820 w 5035550"/>
              <a:gd name="connsiteY47" fmla="*/ 3035300 h 3463290"/>
              <a:gd name="connsiteX0" fmla="*/ 210820 w 5035550"/>
              <a:gd name="connsiteY0" fmla="*/ 3035300 h 3463290"/>
              <a:gd name="connsiteX1" fmla="*/ 515620 w 5035550"/>
              <a:gd name="connsiteY1" fmla="*/ 3004820 h 3463290"/>
              <a:gd name="connsiteX2" fmla="*/ 713740 w 5035550"/>
              <a:gd name="connsiteY2" fmla="*/ 2989580 h 3463290"/>
              <a:gd name="connsiteX3" fmla="*/ 820420 w 5035550"/>
              <a:gd name="connsiteY3" fmla="*/ 2882900 h 3463290"/>
              <a:gd name="connsiteX4" fmla="*/ 1132840 w 5035550"/>
              <a:gd name="connsiteY4" fmla="*/ 2570480 h 3463290"/>
              <a:gd name="connsiteX5" fmla="*/ 1292860 w 5035550"/>
              <a:gd name="connsiteY5" fmla="*/ 2509520 h 3463290"/>
              <a:gd name="connsiteX6" fmla="*/ 1628140 w 5035550"/>
              <a:gd name="connsiteY6" fmla="*/ 2326640 h 3463290"/>
              <a:gd name="connsiteX7" fmla="*/ 1803400 w 5035550"/>
              <a:gd name="connsiteY7" fmla="*/ 2242820 h 3463290"/>
              <a:gd name="connsiteX8" fmla="*/ 2115820 w 5035550"/>
              <a:gd name="connsiteY8" fmla="*/ 2235200 h 3463290"/>
              <a:gd name="connsiteX9" fmla="*/ 2352040 w 5035550"/>
              <a:gd name="connsiteY9" fmla="*/ 2235200 h 3463290"/>
              <a:gd name="connsiteX10" fmla="*/ 2580640 w 5035550"/>
              <a:gd name="connsiteY10" fmla="*/ 2166620 h 3463290"/>
              <a:gd name="connsiteX11" fmla="*/ 2649220 w 5035550"/>
              <a:gd name="connsiteY11" fmla="*/ 2059940 h 3463290"/>
              <a:gd name="connsiteX12" fmla="*/ 2641600 w 5035550"/>
              <a:gd name="connsiteY12" fmla="*/ 1884680 h 3463290"/>
              <a:gd name="connsiteX13" fmla="*/ 2504440 w 5035550"/>
              <a:gd name="connsiteY13" fmla="*/ 1747520 h 3463290"/>
              <a:gd name="connsiteX14" fmla="*/ 2428240 w 5035550"/>
              <a:gd name="connsiteY14" fmla="*/ 1602740 h 3463290"/>
              <a:gd name="connsiteX15" fmla="*/ 2420620 w 5035550"/>
              <a:gd name="connsiteY15" fmla="*/ 1450340 h 3463290"/>
              <a:gd name="connsiteX16" fmla="*/ 2420620 w 5035550"/>
              <a:gd name="connsiteY16" fmla="*/ 1358900 h 3463290"/>
              <a:gd name="connsiteX17" fmla="*/ 2466340 w 5035550"/>
              <a:gd name="connsiteY17" fmla="*/ 1275080 h 3463290"/>
              <a:gd name="connsiteX18" fmla="*/ 2656840 w 5035550"/>
              <a:gd name="connsiteY18" fmla="*/ 1198880 h 3463290"/>
              <a:gd name="connsiteX19" fmla="*/ 2870200 w 5035550"/>
              <a:gd name="connsiteY19" fmla="*/ 1252220 h 3463290"/>
              <a:gd name="connsiteX20" fmla="*/ 2915920 w 5035550"/>
              <a:gd name="connsiteY20" fmla="*/ 1328420 h 3463290"/>
              <a:gd name="connsiteX21" fmla="*/ 2931160 w 5035550"/>
              <a:gd name="connsiteY21" fmla="*/ 1511300 h 3463290"/>
              <a:gd name="connsiteX22" fmla="*/ 2969260 w 5035550"/>
              <a:gd name="connsiteY22" fmla="*/ 1770380 h 3463290"/>
              <a:gd name="connsiteX23" fmla="*/ 2931160 w 5035550"/>
              <a:gd name="connsiteY23" fmla="*/ 1884680 h 3463290"/>
              <a:gd name="connsiteX24" fmla="*/ 2839720 w 5035550"/>
              <a:gd name="connsiteY24" fmla="*/ 2014220 h 3463290"/>
              <a:gd name="connsiteX25" fmla="*/ 2740660 w 5035550"/>
              <a:gd name="connsiteY25" fmla="*/ 2136140 h 3463290"/>
              <a:gd name="connsiteX26" fmla="*/ 2565400 w 5035550"/>
              <a:gd name="connsiteY26" fmla="*/ 2288540 h 3463290"/>
              <a:gd name="connsiteX27" fmla="*/ 2512060 w 5035550"/>
              <a:gd name="connsiteY27" fmla="*/ 2562860 h 3463290"/>
              <a:gd name="connsiteX28" fmla="*/ 2870200 w 5035550"/>
              <a:gd name="connsiteY28" fmla="*/ 2799080 h 3463290"/>
              <a:gd name="connsiteX29" fmla="*/ 3022600 w 5035550"/>
              <a:gd name="connsiteY29" fmla="*/ 2791460 h 3463290"/>
              <a:gd name="connsiteX30" fmla="*/ 3190240 w 5035550"/>
              <a:gd name="connsiteY30" fmla="*/ 2783840 h 3463290"/>
              <a:gd name="connsiteX31" fmla="*/ 3373120 w 5035550"/>
              <a:gd name="connsiteY31" fmla="*/ 2684780 h 3463290"/>
              <a:gd name="connsiteX32" fmla="*/ 3304540 w 5035550"/>
              <a:gd name="connsiteY32" fmla="*/ 2479040 h 3463290"/>
              <a:gd name="connsiteX33" fmla="*/ 3243580 w 5035550"/>
              <a:gd name="connsiteY33" fmla="*/ 2265680 h 3463290"/>
              <a:gd name="connsiteX34" fmla="*/ 3388360 w 5035550"/>
              <a:gd name="connsiteY34" fmla="*/ 2090420 h 3463290"/>
              <a:gd name="connsiteX35" fmla="*/ 3495040 w 5035550"/>
              <a:gd name="connsiteY35" fmla="*/ 1938020 h 3463290"/>
              <a:gd name="connsiteX36" fmla="*/ 3594100 w 5035550"/>
              <a:gd name="connsiteY36" fmla="*/ 1762760 h 3463290"/>
              <a:gd name="connsiteX37" fmla="*/ 3716020 w 5035550"/>
              <a:gd name="connsiteY37" fmla="*/ 1648460 h 3463290"/>
              <a:gd name="connsiteX38" fmla="*/ 4058920 w 5035550"/>
              <a:gd name="connsiteY38" fmla="*/ 1404620 h 3463290"/>
              <a:gd name="connsiteX39" fmla="*/ 4157980 w 5035550"/>
              <a:gd name="connsiteY39" fmla="*/ 1259840 h 3463290"/>
              <a:gd name="connsiteX40" fmla="*/ 4272280 w 5035550"/>
              <a:gd name="connsiteY40" fmla="*/ 1130300 h 3463290"/>
              <a:gd name="connsiteX41" fmla="*/ 4424680 w 5035550"/>
              <a:gd name="connsiteY41" fmla="*/ 932180 h 3463290"/>
              <a:gd name="connsiteX42" fmla="*/ 4744720 w 5035550"/>
              <a:gd name="connsiteY42" fmla="*/ 574040 h 3463290"/>
              <a:gd name="connsiteX43" fmla="*/ 4607560 w 5035550"/>
              <a:gd name="connsiteY43" fmla="*/ 414020 h 3463290"/>
              <a:gd name="connsiteX44" fmla="*/ 2176780 w 5035550"/>
              <a:gd name="connsiteY44" fmla="*/ 414020 h 3463290"/>
              <a:gd name="connsiteX45" fmla="*/ 1270000 w 5035550"/>
              <a:gd name="connsiteY45" fmla="*/ 421640 h 3463290"/>
              <a:gd name="connsiteX46" fmla="*/ 180340 w 5035550"/>
              <a:gd name="connsiteY46" fmla="*/ 436880 h 3463290"/>
              <a:gd name="connsiteX47" fmla="*/ 210820 w 5035550"/>
              <a:gd name="connsiteY47" fmla="*/ 3035300 h 3463290"/>
              <a:gd name="connsiteX0" fmla="*/ 127000 w 4951730"/>
              <a:gd name="connsiteY0" fmla="*/ 3035300 h 3463290"/>
              <a:gd name="connsiteX1" fmla="*/ 431800 w 4951730"/>
              <a:gd name="connsiteY1" fmla="*/ 3004820 h 3463290"/>
              <a:gd name="connsiteX2" fmla="*/ 629920 w 4951730"/>
              <a:gd name="connsiteY2" fmla="*/ 2989580 h 3463290"/>
              <a:gd name="connsiteX3" fmla="*/ 736600 w 4951730"/>
              <a:gd name="connsiteY3" fmla="*/ 2882900 h 3463290"/>
              <a:gd name="connsiteX4" fmla="*/ 1049020 w 4951730"/>
              <a:gd name="connsiteY4" fmla="*/ 2570480 h 3463290"/>
              <a:gd name="connsiteX5" fmla="*/ 1209040 w 4951730"/>
              <a:gd name="connsiteY5" fmla="*/ 2509520 h 3463290"/>
              <a:gd name="connsiteX6" fmla="*/ 1544320 w 4951730"/>
              <a:gd name="connsiteY6" fmla="*/ 2326640 h 3463290"/>
              <a:gd name="connsiteX7" fmla="*/ 1719580 w 4951730"/>
              <a:gd name="connsiteY7" fmla="*/ 2242820 h 3463290"/>
              <a:gd name="connsiteX8" fmla="*/ 2032000 w 4951730"/>
              <a:gd name="connsiteY8" fmla="*/ 2235200 h 3463290"/>
              <a:gd name="connsiteX9" fmla="*/ 2268220 w 4951730"/>
              <a:gd name="connsiteY9" fmla="*/ 2235200 h 3463290"/>
              <a:gd name="connsiteX10" fmla="*/ 2496820 w 4951730"/>
              <a:gd name="connsiteY10" fmla="*/ 2166620 h 3463290"/>
              <a:gd name="connsiteX11" fmla="*/ 2565400 w 4951730"/>
              <a:gd name="connsiteY11" fmla="*/ 2059940 h 3463290"/>
              <a:gd name="connsiteX12" fmla="*/ 2557780 w 4951730"/>
              <a:gd name="connsiteY12" fmla="*/ 1884680 h 3463290"/>
              <a:gd name="connsiteX13" fmla="*/ 2420620 w 4951730"/>
              <a:gd name="connsiteY13" fmla="*/ 1747520 h 3463290"/>
              <a:gd name="connsiteX14" fmla="*/ 2344420 w 4951730"/>
              <a:gd name="connsiteY14" fmla="*/ 1602740 h 3463290"/>
              <a:gd name="connsiteX15" fmla="*/ 2336800 w 4951730"/>
              <a:gd name="connsiteY15" fmla="*/ 1450340 h 3463290"/>
              <a:gd name="connsiteX16" fmla="*/ 2336800 w 4951730"/>
              <a:gd name="connsiteY16" fmla="*/ 1358900 h 3463290"/>
              <a:gd name="connsiteX17" fmla="*/ 2382520 w 4951730"/>
              <a:gd name="connsiteY17" fmla="*/ 1275080 h 3463290"/>
              <a:gd name="connsiteX18" fmla="*/ 2573020 w 4951730"/>
              <a:gd name="connsiteY18" fmla="*/ 1198880 h 3463290"/>
              <a:gd name="connsiteX19" fmla="*/ 2786380 w 4951730"/>
              <a:gd name="connsiteY19" fmla="*/ 1252220 h 3463290"/>
              <a:gd name="connsiteX20" fmla="*/ 2832100 w 4951730"/>
              <a:gd name="connsiteY20" fmla="*/ 1328420 h 3463290"/>
              <a:gd name="connsiteX21" fmla="*/ 2847340 w 4951730"/>
              <a:gd name="connsiteY21" fmla="*/ 1511300 h 3463290"/>
              <a:gd name="connsiteX22" fmla="*/ 2885440 w 4951730"/>
              <a:gd name="connsiteY22" fmla="*/ 1770380 h 3463290"/>
              <a:gd name="connsiteX23" fmla="*/ 2847340 w 4951730"/>
              <a:gd name="connsiteY23" fmla="*/ 1884680 h 3463290"/>
              <a:gd name="connsiteX24" fmla="*/ 2755900 w 4951730"/>
              <a:gd name="connsiteY24" fmla="*/ 2014220 h 3463290"/>
              <a:gd name="connsiteX25" fmla="*/ 2656840 w 4951730"/>
              <a:gd name="connsiteY25" fmla="*/ 2136140 h 3463290"/>
              <a:gd name="connsiteX26" fmla="*/ 2481580 w 4951730"/>
              <a:gd name="connsiteY26" fmla="*/ 2288540 h 3463290"/>
              <a:gd name="connsiteX27" fmla="*/ 2428240 w 4951730"/>
              <a:gd name="connsiteY27" fmla="*/ 2562860 h 3463290"/>
              <a:gd name="connsiteX28" fmla="*/ 2786380 w 4951730"/>
              <a:gd name="connsiteY28" fmla="*/ 2799080 h 3463290"/>
              <a:gd name="connsiteX29" fmla="*/ 2938780 w 4951730"/>
              <a:gd name="connsiteY29" fmla="*/ 2791460 h 3463290"/>
              <a:gd name="connsiteX30" fmla="*/ 3106420 w 4951730"/>
              <a:gd name="connsiteY30" fmla="*/ 2783840 h 3463290"/>
              <a:gd name="connsiteX31" fmla="*/ 3289300 w 4951730"/>
              <a:gd name="connsiteY31" fmla="*/ 2684780 h 3463290"/>
              <a:gd name="connsiteX32" fmla="*/ 3220720 w 4951730"/>
              <a:gd name="connsiteY32" fmla="*/ 2479040 h 3463290"/>
              <a:gd name="connsiteX33" fmla="*/ 3159760 w 4951730"/>
              <a:gd name="connsiteY33" fmla="*/ 2265680 h 3463290"/>
              <a:gd name="connsiteX34" fmla="*/ 3304540 w 4951730"/>
              <a:gd name="connsiteY34" fmla="*/ 2090420 h 3463290"/>
              <a:gd name="connsiteX35" fmla="*/ 3411220 w 4951730"/>
              <a:gd name="connsiteY35" fmla="*/ 1938020 h 3463290"/>
              <a:gd name="connsiteX36" fmla="*/ 3510280 w 4951730"/>
              <a:gd name="connsiteY36" fmla="*/ 1762760 h 3463290"/>
              <a:gd name="connsiteX37" fmla="*/ 3632200 w 4951730"/>
              <a:gd name="connsiteY37" fmla="*/ 1648460 h 3463290"/>
              <a:gd name="connsiteX38" fmla="*/ 3975100 w 4951730"/>
              <a:gd name="connsiteY38" fmla="*/ 1404620 h 3463290"/>
              <a:gd name="connsiteX39" fmla="*/ 4074160 w 4951730"/>
              <a:gd name="connsiteY39" fmla="*/ 1259840 h 3463290"/>
              <a:gd name="connsiteX40" fmla="*/ 4188460 w 4951730"/>
              <a:gd name="connsiteY40" fmla="*/ 1130300 h 3463290"/>
              <a:gd name="connsiteX41" fmla="*/ 4340860 w 4951730"/>
              <a:gd name="connsiteY41" fmla="*/ 932180 h 3463290"/>
              <a:gd name="connsiteX42" fmla="*/ 4660900 w 4951730"/>
              <a:gd name="connsiteY42" fmla="*/ 574040 h 3463290"/>
              <a:gd name="connsiteX43" fmla="*/ 4523740 w 4951730"/>
              <a:gd name="connsiteY43" fmla="*/ 414020 h 3463290"/>
              <a:gd name="connsiteX44" fmla="*/ 2092960 w 4951730"/>
              <a:gd name="connsiteY44" fmla="*/ 414020 h 3463290"/>
              <a:gd name="connsiteX45" fmla="*/ 1186180 w 4951730"/>
              <a:gd name="connsiteY45" fmla="*/ 421640 h 3463290"/>
              <a:gd name="connsiteX46" fmla="*/ 96520 w 4951730"/>
              <a:gd name="connsiteY46" fmla="*/ 436880 h 3463290"/>
              <a:gd name="connsiteX47" fmla="*/ 127000 w 4951730"/>
              <a:gd name="connsiteY47" fmla="*/ 3035300 h 3463290"/>
              <a:gd name="connsiteX0" fmla="*/ 55880 w 4880610"/>
              <a:gd name="connsiteY0" fmla="*/ 3035300 h 3463290"/>
              <a:gd name="connsiteX1" fmla="*/ 360680 w 4880610"/>
              <a:gd name="connsiteY1" fmla="*/ 3004820 h 3463290"/>
              <a:gd name="connsiteX2" fmla="*/ 558800 w 4880610"/>
              <a:gd name="connsiteY2" fmla="*/ 2989580 h 3463290"/>
              <a:gd name="connsiteX3" fmla="*/ 665480 w 4880610"/>
              <a:gd name="connsiteY3" fmla="*/ 2882900 h 3463290"/>
              <a:gd name="connsiteX4" fmla="*/ 977900 w 4880610"/>
              <a:gd name="connsiteY4" fmla="*/ 2570480 h 3463290"/>
              <a:gd name="connsiteX5" fmla="*/ 1137920 w 4880610"/>
              <a:gd name="connsiteY5" fmla="*/ 2509520 h 3463290"/>
              <a:gd name="connsiteX6" fmla="*/ 1473200 w 4880610"/>
              <a:gd name="connsiteY6" fmla="*/ 2326640 h 3463290"/>
              <a:gd name="connsiteX7" fmla="*/ 1648460 w 4880610"/>
              <a:gd name="connsiteY7" fmla="*/ 2242820 h 3463290"/>
              <a:gd name="connsiteX8" fmla="*/ 1960880 w 4880610"/>
              <a:gd name="connsiteY8" fmla="*/ 2235200 h 3463290"/>
              <a:gd name="connsiteX9" fmla="*/ 2197100 w 4880610"/>
              <a:gd name="connsiteY9" fmla="*/ 2235200 h 3463290"/>
              <a:gd name="connsiteX10" fmla="*/ 2425700 w 4880610"/>
              <a:gd name="connsiteY10" fmla="*/ 2166620 h 3463290"/>
              <a:gd name="connsiteX11" fmla="*/ 2494280 w 4880610"/>
              <a:gd name="connsiteY11" fmla="*/ 2059940 h 3463290"/>
              <a:gd name="connsiteX12" fmla="*/ 2486660 w 4880610"/>
              <a:gd name="connsiteY12" fmla="*/ 1884680 h 3463290"/>
              <a:gd name="connsiteX13" fmla="*/ 2349500 w 4880610"/>
              <a:gd name="connsiteY13" fmla="*/ 1747520 h 3463290"/>
              <a:gd name="connsiteX14" fmla="*/ 2273300 w 4880610"/>
              <a:gd name="connsiteY14" fmla="*/ 1602740 h 3463290"/>
              <a:gd name="connsiteX15" fmla="*/ 2265680 w 4880610"/>
              <a:gd name="connsiteY15" fmla="*/ 1450340 h 3463290"/>
              <a:gd name="connsiteX16" fmla="*/ 2265680 w 4880610"/>
              <a:gd name="connsiteY16" fmla="*/ 1358900 h 3463290"/>
              <a:gd name="connsiteX17" fmla="*/ 2311400 w 4880610"/>
              <a:gd name="connsiteY17" fmla="*/ 1275080 h 3463290"/>
              <a:gd name="connsiteX18" fmla="*/ 2501900 w 4880610"/>
              <a:gd name="connsiteY18" fmla="*/ 1198880 h 3463290"/>
              <a:gd name="connsiteX19" fmla="*/ 2715260 w 4880610"/>
              <a:gd name="connsiteY19" fmla="*/ 1252220 h 3463290"/>
              <a:gd name="connsiteX20" fmla="*/ 2760980 w 4880610"/>
              <a:gd name="connsiteY20" fmla="*/ 1328420 h 3463290"/>
              <a:gd name="connsiteX21" fmla="*/ 2776220 w 4880610"/>
              <a:gd name="connsiteY21" fmla="*/ 1511300 h 3463290"/>
              <a:gd name="connsiteX22" fmla="*/ 2814320 w 4880610"/>
              <a:gd name="connsiteY22" fmla="*/ 1770380 h 3463290"/>
              <a:gd name="connsiteX23" fmla="*/ 2776220 w 4880610"/>
              <a:gd name="connsiteY23" fmla="*/ 1884680 h 3463290"/>
              <a:gd name="connsiteX24" fmla="*/ 2684780 w 4880610"/>
              <a:gd name="connsiteY24" fmla="*/ 2014220 h 3463290"/>
              <a:gd name="connsiteX25" fmla="*/ 2585720 w 4880610"/>
              <a:gd name="connsiteY25" fmla="*/ 2136140 h 3463290"/>
              <a:gd name="connsiteX26" fmla="*/ 2410460 w 4880610"/>
              <a:gd name="connsiteY26" fmla="*/ 2288540 h 3463290"/>
              <a:gd name="connsiteX27" fmla="*/ 2357120 w 4880610"/>
              <a:gd name="connsiteY27" fmla="*/ 2562860 h 3463290"/>
              <a:gd name="connsiteX28" fmla="*/ 2715260 w 4880610"/>
              <a:gd name="connsiteY28" fmla="*/ 2799080 h 3463290"/>
              <a:gd name="connsiteX29" fmla="*/ 2867660 w 4880610"/>
              <a:gd name="connsiteY29" fmla="*/ 2791460 h 3463290"/>
              <a:gd name="connsiteX30" fmla="*/ 3035300 w 4880610"/>
              <a:gd name="connsiteY30" fmla="*/ 2783840 h 3463290"/>
              <a:gd name="connsiteX31" fmla="*/ 3218180 w 4880610"/>
              <a:gd name="connsiteY31" fmla="*/ 2684780 h 3463290"/>
              <a:gd name="connsiteX32" fmla="*/ 3149600 w 4880610"/>
              <a:gd name="connsiteY32" fmla="*/ 2479040 h 3463290"/>
              <a:gd name="connsiteX33" fmla="*/ 3088640 w 4880610"/>
              <a:gd name="connsiteY33" fmla="*/ 2265680 h 3463290"/>
              <a:gd name="connsiteX34" fmla="*/ 3233420 w 4880610"/>
              <a:gd name="connsiteY34" fmla="*/ 2090420 h 3463290"/>
              <a:gd name="connsiteX35" fmla="*/ 3340100 w 4880610"/>
              <a:gd name="connsiteY35" fmla="*/ 1938020 h 3463290"/>
              <a:gd name="connsiteX36" fmla="*/ 3439160 w 4880610"/>
              <a:gd name="connsiteY36" fmla="*/ 1762760 h 3463290"/>
              <a:gd name="connsiteX37" fmla="*/ 3561080 w 4880610"/>
              <a:gd name="connsiteY37" fmla="*/ 1648460 h 3463290"/>
              <a:gd name="connsiteX38" fmla="*/ 3903980 w 4880610"/>
              <a:gd name="connsiteY38" fmla="*/ 1404620 h 3463290"/>
              <a:gd name="connsiteX39" fmla="*/ 4003040 w 4880610"/>
              <a:gd name="connsiteY39" fmla="*/ 1259840 h 3463290"/>
              <a:gd name="connsiteX40" fmla="*/ 4117340 w 4880610"/>
              <a:gd name="connsiteY40" fmla="*/ 1130300 h 3463290"/>
              <a:gd name="connsiteX41" fmla="*/ 4269740 w 4880610"/>
              <a:gd name="connsiteY41" fmla="*/ 932180 h 3463290"/>
              <a:gd name="connsiteX42" fmla="*/ 4589780 w 4880610"/>
              <a:gd name="connsiteY42" fmla="*/ 574040 h 3463290"/>
              <a:gd name="connsiteX43" fmla="*/ 4452620 w 4880610"/>
              <a:gd name="connsiteY43" fmla="*/ 414020 h 3463290"/>
              <a:gd name="connsiteX44" fmla="*/ 2021840 w 4880610"/>
              <a:gd name="connsiteY44" fmla="*/ 414020 h 3463290"/>
              <a:gd name="connsiteX45" fmla="*/ 1115060 w 4880610"/>
              <a:gd name="connsiteY45" fmla="*/ 421640 h 3463290"/>
              <a:gd name="connsiteX46" fmla="*/ 25400 w 4880610"/>
              <a:gd name="connsiteY46" fmla="*/ 436880 h 3463290"/>
              <a:gd name="connsiteX47" fmla="*/ 55880 w 4880610"/>
              <a:gd name="connsiteY47" fmla="*/ 3035300 h 3463290"/>
              <a:gd name="connsiteX0" fmla="*/ 55880 w 4880610"/>
              <a:gd name="connsiteY0" fmla="*/ 2647950 h 3075940"/>
              <a:gd name="connsiteX1" fmla="*/ 360680 w 4880610"/>
              <a:gd name="connsiteY1" fmla="*/ 2617470 h 3075940"/>
              <a:gd name="connsiteX2" fmla="*/ 558800 w 4880610"/>
              <a:gd name="connsiteY2" fmla="*/ 2602230 h 3075940"/>
              <a:gd name="connsiteX3" fmla="*/ 665480 w 4880610"/>
              <a:gd name="connsiteY3" fmla="*/ 2495550 h 3075940"/>
              <a:gd name="connsiteX4" fmla="*/ 977900 w 4880610"/>
              <a:gd name="connsiteY4" fmla="*/ 2183130 h 3075940"/>
              <a:gd name="connsiteX5" fmla="*/ 1137920 w 4880610"/>
              <a:gd name="connsiteY5" fmla="*/ 2122170 h 3075940"/>
              <a:gd name="connsiteX6" fmla="*/ 1473200 w 4880610"/>
              <a:gd name="connsiteY6" fmla="*/ 1939290 h 3075940"/>
              <a:gd name="connsiteX7" fmla="*/ 1648460 w 4880610"/>
              <a:gd name="connsiteY7" fmla="*/ 1855470 h 3075940"/>
              <a:gd name="connsiteX8" fmla="*/ 1960880 w 4880610"/>
              <a:gd name="connsiteY8" fmla="*/ 1847850 h 3075940"/>
              <a:gd name="connsiteX9" fmla="*/ 2197100 w 4880610"/>
              <a:gd name="connsiteY9" fmla="*/ 1847850 h 3075940"/>
              <a:gd name="connsiteX10" fmla="*/ 2425700 w 4880610"/>
              <a:gd name="connsiteY10" fmla="*/ 1779270 h 3075940"/>
              <a:gd name="connsiteX11" fmla="*/ 2494280 w 4880610"/>
              <a:gd name="connsiteY11" fmla="*/ 1672590 h 3075940"/>
              <a:gd name="connsiteX12" fmla="*/ 2486660 w 4880610"/>
              <a:gd name="connsiteY12" fmla="*/ 1497330 h 3075940"/>
              <a:gd name="connsiteX13" fmla="*/ 2349500 w 4880610"/>
              <a:gd name="connsiteY13" fmla="*/ 1360170 h 3075940"/>
              <a:gd name="connsiteX14" fmla="*/ 2273300 w 4880610"/>
              <a:gd name="connsiteY14" fmla="*/ 1215390 h 3075940"/>
              <a:gd name="connsiteX15" fmla="*/ 2265680 w 4880610"/>
              <a:gd name="connsiteY15" fmla="*/ 1062990 h 3075940"/>
              <a:gd name="connsiteX16" fmla="*/ 2265680 w 4880610"/>
              <a:gd name="connsiteY16" fmla="*/ 971550 h 3075940"/>
              <a:gd name="connsiteX17" fmla="*/ 2311400 w 4880610"/>
              <a:gd name="connsiteY17" fmla="*/ 887730 h 3075940"/>
              <a:gd name="connsiteX18" fmla="*/ 2501900 w 4880610"/>
              <a:gd name="connsiteY18" fmla="*/ 811530 h 3075940"/>
              <a:gd name="connsiteX19" fmla="*/ 2715260 w 4880610"/>
              <a:gd name="connsiteY19" fmla="*/ 864870 h 3075940"/>
              <a:gd name="connsiteX20" fmla="*/ 2760980 w 4880610"/>
              <a:gd name="connsiteY20" fmla="*/ 941070 h 3075940"/>
              <a:gd name="connsiteX21" fmla="*/ 2776220 w 4880610"/>
              <a:gd name="connsiteY21" fmla="*/ 1123950 h 3075940"/>
              <a:gd name="connsiteX22" fmla="*/ 2814320 w 4880610"/>
              <a:gd name="connsiteY22" fmla="*/ 1383030 h 3075940"/>
              <a:gd name="connsiteX23" fmla="*/ 2776220 w 4880610"/>
              <a:gd name="connsiteY23" fmla="*/ 1497330 h 3075940"/>
              <a:gd name="connsiteX24" fmla="*/ 2684780 w 4880610"/>
              <a:gd name="connsiteY24" fmla="*/ 1626870 h 3075940"/>
              <a:gd name="connsiteX25" fmla="*/ 2585720 w 4880610"/>
              <a:gd name="connsiteY25" fmla="*/ 1748790 h 3075940"/>
              <a:gd name="connsiteX26" fmla="*/ 2410460 w 4880610"/>
              <a:gd name="connsiteY26" fmla="*/ 1901190 h 3075940"/>
              <a:gd name="connsiteX27" fmla="*/ 2357120 w 4880610"/>
              <a:gd name="connsiteY27" fmla="*/ 2175510 h 3075940"/>
              <a:gd name="connsiteX28" fmla="*/ 2715260 w 4880610"/>
              <a:gd name="connsiteY28" fmla="*/ 2411730 h 3075940"/>
              <a:gd name="connsiteX29" fmla="*/ 2867660 w 4880610"/>
              <a:gd name="connsiteY29" fmla="*/ 2404110 h 3075940"/>
              <a:gd name="connsiteX30" fmla="*/ 3035300 w 4880610"/>
              <a:gd name="connsiteY30" fmla="*/ 2396490 h 3075940"/>
              <a:gd name="connsiteX31" fmla="*/ 3218180 w 4880610"/>
              <a:gd name="connsiteY31" fmla="*/ 2297430 h 3075940"/>
              <a:gd name="connsiteX32" fmla="*/ 3149600 w 4880610"/>
              <a:gd name="connsiteY32" fmla="*/ 2091690 h 3075940"/>
              <a:gd name="connsiteX33" fmla="*/ 3088640 w 4880610"/>
              <a:gd name="connsiteY33" fmla="*/ 1878330 h 3075940"/>
              <a:gd name="connsiteX34" fmla="*/ 3233420 w 4880610"/>
              <a:gd name="connsiteY34" fmla="*/ 1703070 h 3075940"/>
              <a:gd name="connsiteX35" fmla="*/ 3340100 w 4880610"/>
              <a:gd name="connsiteY35" fmla="*/ 1550670 h 3075940"/>
              <a:gd name="connsiteX36" fmla="*/ 3439160 w 4880610"/>
              <a:gd name="connsiteY36" fmla="*/ 1375410 h 3075940"/>
              <a:gd name="connsiteX37" fmla="*/ 3561080 w 4880610"/>
              <a:gd name="connsiteY37" fmla="*/ 1261110 h 3075940"/>
              <a:gd name="connsiteX38" fmla="*/ 3903980 w 4880610"/>
              <a:gd name="connsiteY38" fmla="*/ 1017270 h 3075940"/>
              <a:gd name="connsiteX39" fmla="*/ 4003040 w 4880610"/>
              <a:gd name="connsiteY39" fmla="*/ 872490 h 3075940"/>
              <a:gd name="connsiteX40" fmla="*/ 4117340 w 4880610"/>
              <a:gd name="connsiteY40" fmla="*/ 742950 h 3075940"/>
              <a:gd name="connsiteX41" fmla="*/ 4269740 w 4880610"/>
              <a:gd name="connsiteY41" fmla="*/ 544830 h 3075940"/>
              <a:gd name="connsiteX42" fmla="*/ 4589780 w 4880610"/>
              <a:gd name="connsiteY42" fmla="*/ 186690 h 3075940"/>
              <a:gd name="connsiteX43" fmla="*/ 4452620 w 4880610"/>
              <a:gd name="connsiteY43" fmla="*/ 26670 h 3075940"/>
              <a:gd name="connsiteX44" fmla="*/ 2021840 w 4880610"/>
              <a:gd name="connsiteY44" fmla="*/ 26670 h 3075940"/>
              <a:gd name="connsiteX45" fmla="*/ 1115060 w 4880610"/>
              <a:gd name="connsiteY45" fmla="*/ 34290 h 3075940"/>
              <a:gd name="connsiteX46" fmla="*/ 25400 w 4880610"/>
              <a:gd name="connsiteY46" fmla="*/ 49530 h 3075940"/>
              <a:gd name="connsiteX47" fmla="*/ 55880 w 4880610"/>
              <a:gd name="connsiteY47" fmla="*/ 2647950 h 3075940"/>
              <a:gd name="connsiteX0" fmla="*/ 44638 w 4684753"/>
              <a:gd name="connsiteY0" fmla="*/ 2633134 h 2817347"/>
              <a:gd name="connsiteX1" fmla="*/ 349438 w 4684753"/>
              <a:gd name="connsiteY1" fmla="*/ 2602654 h 2817347"/>
              <a:gd name="connsiteX2" fmla="*/ 547558 w 4684753"/>
              <a:gd name="connsiteY2" fmla="*/ 2587414 h 2817347"/>
              <a:gd name="connsiteX3" fmla="*/ 654238 w 4684753"/>
              <a:gd name="connsiteY3" fmla="*/ 2480734 h 2817347"/>
              <a:gd name="connsiteX4" fmla="*/ 966658 w 4684753"/>
              <a:gd name="connsiteY4" fmla="*/ 2168314 h 2817347"/>
              <a:gd name="connsiteX5" fmla="*/ 1126678 w 4684753"/>
              <a:gd name="connsiteY5" fmla="*/ 2107354 h 2817347"/>
              <a:gd name="connsiteX6" fmla="*/ 1461958 w 4684753"/>
              <a:gd name="connsiteY6" fmla="*/ 1924474 h 2817347"/>
              <a:gd name="connsiteX7" fmla="*/ 1637218 w 4684753"/>
              <a:gd name="connsiteY7" fmla="*/ 1840654 h 2817347"/>
              <a:gd name="connsiteX8" fmla="*/ 1949638 w 4684753"/>
              <a:gd name="connsiteY8" fmla="*/ 1833034 h 2817347"/>
              <a:gd name="connsiteX9" fmla="*/ 2185858 w 4684753"/>
              <a:gd name="connsiteY9" fmla="*/ 1833034 h 2817347"/>
              <a:gd name="connsiteX10" fmla="*/ 2414458 w 4684753"/>
              <a:gd name="connsiteY10" fmla="*/ 1764454 h 2817347"/>
              <a:gd name="connsiteX11" fmla="*/ 2483038 w 4684753"/>
              <a:gd name="connsiteY11" fmla="*/ 1657774 h 2817347"/>
              <a:gd name="connsiteX12" fmla="*/ 2475418 w 4684753"/>
              <a:gd name="connsiteY12" fmla="*/ 1482514 h 2817347"/>
              <a:gd name="connsiteX13" fmla="*/ 2338258 w 4684753"/>
              <a:gd name="connsiteY13" fmla="*/ 1345354 h 2817347"/>
              <a:gd name="connsiteX14" fmla="*/ 2262058 w 4684753"/>
              <a:gd name="connsiteY14" fmla="*/ 1200574 h 2817347"/>
              <a:gd name="connsiteX15" fmla="*/ 2254438 w 4684753"/>
              <a:gd name="connsiteY15" fmla="*/ 1048174 h 2817347"/>
              <a:gd name="connsiteX16" fmla="*/ 2254438 w 4684753"/>
              <a:gd name="connsiteY16" fmla="*/ 956734 h 2817347"/>
              <a:gd name="connsiteX17" fmla="*/ 2300158 w 4684753"/>
              <a:gd name="connsiteY17" fmla="*/ 872914 h 2817347"/>
              <a:gd name="connsiteX18" fmla="*/ 2490658 w 4684753"/>
              <a:gd name="connsiteY18" fmla="*/ 796714 h 2817347"/>
              <a:gd name="connsiteX19" fmla="*/ 2704018 w 4684753"/>
              <a:gd name="connsiteY19" fmla="*/ 850054 h 2817347"/>
              <a:gd name="connsiteX20" fmla="*/ 2749738 w 4684753"/>
              <a:gd name="connsiteY20" fmla="*/ 926254 h 2817347"/>
              <a:gd name="connsiteX21" fmla="*/ 2764978 w 4684753"/>
              <a:gd name="connsiteY21" fmla="*/ 1109134 h 2817347"/>
              <a:gd name="connsiteX22" fmla="*/ 2803078 w 4684753"/>
              <a:gd name="connsiteY22" fmla="*/ 1368214 h 2817347"/>
              <a:gd name="connsiteX23" fmla="*/ 2764978 w 4684753"/>
              <a:gd name="connsiteY23" fmla="*/ 1482514 h 2817347"/>
              <a:gd name="connsiteX24" fmla="*/ 2673538 w 4684753"/>
              <a:gd name="connsiteY24" fmla="*/ 1612054 h 2817347"/>
              <a:gd name="connsiteX25" fmla="*/ 2574478 w 4684753"/>
              <a:gd name="connsiteY25" fmla="*/ 1733974 h 2817347"/>
              <a:gd name="connsiteX26" fmla="*/ 2399218 w 4684753"/>
              <a:gd name="connsiteY26" fmla="*/ 1886374 h 2817347"/>
              <a:gd name="connsiteX27" fmla="*/ 2345878 w 4684753"/>
              <a:gd name="connsiteY27" fmla="*/ 2160694 h 2817347"/>
              <a:gd name="connsiteX28" fmla="*/ 2704018 w 4684753"/>
              <a:gd name="connsiteY28" fmla="*/ 2396914 h 2817347"/>
              <a:gd name="connsiteX29" fmla="*/ 2856418 w 4684753"/>
              <a:gd name="connsiteY29" fmla="*/ 2389294 h 2817347"/>
              <a:gd name="connsiteX30" fmla="*/ 3024058 w 4684753"/>
              <a:gd name="connsiteY30" fmla="*/ 2381674 h 2817347"/>
              <a:gd name="connsiteX31" fmla="*/ 3206938 w 4684753"/>
              <a:gd name="connsiteY31" fmla="*/ 2282614 h 2817347"/>
              <a:gd name="connsiteX32" fmla="*/ 3138358 w 4684753"/>
              <a:gd name="connsiteY32" fmla="*/ 2076874 h 2817347"/>
              <a:gd name="connsiteX33" fmla="*/ 3077398 w 4684753"/>
              <a:gd name="connsiteY33" fmla="*/ 1863514 h 2817347"/>
              <a:gd name="connsiteX34" fmla="*/ 3222178 w 4684753"/>
              <a:gd name="connsiteY34" fmla="*/ 1688254 h 2817347"/>
              <a:gd name="connsiteX35" fmla="*/ 3328858 w 4684753"/>
              <a:gd name="connsiteY35" fmla="*/ 1535854 h 2817347"/>
              <a:gd name="connsiteX36" fmla="*/ 3567262 w 4684753"/>
              <a:gd name="connsiteY36" fmla="*/ 1483853 h 2817347"/>
              <a:gd name="connsiteX37" fmla="*/ 3549838 w 4684753"/>
              <a:gd name="connsiteY37" fmla="*/ 1246294 h 2817347"/>
              <a:gd name="connsiteX38" fmla="*/ 3892738 w 4684753"/>
              <a:gd name="connsiteY38" fmla="*/ 1002454 h 2817347"/>
              <a:gd name="connsiteX39" fmla="*/ 3991798 w 4684753"/>
              <a:gd name="connsiteY39" fmla="*/ 857674 h 2817347"/>
              <a:gd name="connsiteX40" fmla="*/ 4106098 w 4684753"/>
              <a:gd name="connsiteY40" fmla="*/ 728134 h 2817347"/>
              <a:gd name="connsiteX41" fmla="*/ 4258498 w 4684753"/>
              <a:gd name="connsiteY41" fmla="*/ 530014 h 2817347"/>
              <a:gd name="connsiteX42" fmla="*/ 4578538 w 4684753"/>
              <a:gd name="connsiteY42" fmla="*/ 171874 h 2817347"/>
              <a:gd name="connsiteX43" fmla="*/ 4441378 w 4684753"/>
              <a:gd name="connsiteY43" fmla="*/ 11854 h 2817347"/>
              <a:gd name="connsiteX44" fmla="*/ 2010598 w 4684753"/>
              <a:gd name="connsiteY44" fmla="*/ 11854 h 2817347"/>
              <a:gd name="connsiteX45" fmla="*/ 1103818 w 4684753"/>
              <a:gd name="connsiteY45" fmla="*/ 19474 h 2817347"/>
              <a:gd name="connsiteX46" fmla="*/ 14158 w 4684753"/>
              <a:gd name="connsiteY46" fmla="*/ 34714 h 2817347"/>
              <a:gd name="connsiteX47" fmla="*/ 44638 w 4684753"/>
              <a:gd name="connsiteY47" fmla="*/ 2633134 h 2817347"/>
              <a:gd name="connsiteX0" fmla="*/ 44638 w 4684753"/>
              <a:gd name="connsiteY0" fmla="*/ 2633134 h 3261714"/>
              <a:gd name="connsiteX1" fmla="*/ 349438 w 4684753"/>
              <a:gd name="connsiteY1" fmla="*/ 2602654 h 3261714"/>
              <a:gd name="connsiteX2" fmla="*/ 547558 w 4684753"/>
              <a:gd name="connsiteY2" fmla="*/ 2587414 h 3261714"/>
              <a:gd name="connsiteX3" fmla="*/ 654238 w 4684753"/>
              <a:gd name="connsiteY3" fmla="*/ 2480734 h 3261714"/>
              <a:gd name="connsiteX4" fmla="*/ 966658 w 4684753"/>
              <a:gd name="connsiteY4" fmla="*/ 2168314 h 3261714"/>
              <a:gd name="connsiteX5" fmla="*/ 1126678 w 4684753"/>
              <a:gd name="connsiteY5" fmla="*/ 2107354 h 3261714"/>
              <a:gd name="connsiteX6" fmla="*/ 1461958 w 4684753"/>
              <a:gd name="connsiteY6" fmla="*/ 1924474 h 3261714"/>
              <a:gd name="connsiteX7" fmla="*/ 1637218 w 4684753"/>
              <a:gd name="connsiteY7" fmla="*/ 1840654 h 3261714"/>
              <a:gd name="connsiteX8" fmla="*/ 1949638 w 4684753"/>
              <a:gd name="connsiteY8" fmla="*/ 1833034 h 3261714"/>
              <a:gd name="connsiteX9" fmla="*/ 2185858 w 4684753"/>
              <a:gd name="connsiteY9" fmla="*/ 1833034 h 3261714"/>
              <a:gd name="connsiteX10" fmla="*/ 2414458 w 4684753"/>
              <a:gd name="connsiteY10" fmla="*/ 1764454 h 3261714"/>
              <a:gd name="connsiteX11" fmla="*/ 2483038 w 4684753"/>
              <a:gd name="connsiteY11" fmla="*/ 1657774 h 3261714"/>
              <a:gd name="connsiteX12" fmla="*/ 2475418 w 4684753"/>
              <a:gd name="connsiteY12" fmla="*/ 1482514 h 3261714"/>
              <a:gd name="connsiteX13" fmla="*/ 2338258 w 4684753"/>
              <a:gd name="connsiteY13" fmla="*/ 1345354 h 3261714"/>
              <a:gd name="connsiteX14" fmla="*/ 2262058 w 4684753"/>
              <a:gd name="connsiteY14" fmla="*/ 1200574 h 3261714"/>
              <a:gd name="connsiteX15" fmla="*/ 2254438 w 4684753"/>
              <a:gd name="connsiteY15" fmla="*/ 1048174 h 3261714"/>
              <a:gd name="connsiteX16" fmla="*/ 2254438 w 4684753"/>
              <a:gd name="connsiteY16" fmla="*/ 956734 h 3261714"/>
              <a:gd name="connsiteX17" fmla="*/ 2300158 w 4684753"/>
              <a:gd name="connsiteY17" fmla="*/ 872914 h 3261714"/>
              <a:gd name="connsiteX18" fmla="*/ 2490658 w 4684753"/>
              <a:gd name="connsiteY18" fmla="*/ 796714 h 3261714"/>
              <a:gd name="connsiteX19" fmla="*/ 2704018 w 4684753"/>
              <a:gd name="connsiteY19" fmla="*/ 850054 h 3261714"/>
              <a:gd name="connsiteX20" fmla="*/ 2749738 w 4684753"/>
              <a:gd name="connsiteY20" fmla="*/ 926254 h 3261714"/>
              <a:gd name="connsiteX21" fmla="*/ 2764978 w 4684753"/>
              <a:gd name="connsiteY21" fmla="*/ 1109134 h 3261714"/>
              <a:gd name="connsiteX22" fmla="*/ 2803078 w 4684753"/>
              <a:gd name="connsiteY22" fmla="*/ 1368214 h 3261714"/>
              <a:gd name="connsiteX23" fmla="*/ 2764978 w 4684753"/>
              <a:gd name="connsiteY23" fmla="*/ 1482514 h 3261714"/>
              <a:gd name="connsiteX24" fmla="*/ 2673538 w 4684753"/>
              <a:gd name="connsiteY24" fmla="*/ 1612054 h 3261714"/>
              <a:gd name="connsiteX25" fmla="*/ 2574478 w 4684753"/>
              <a:gd name="connsiteY25" fmla="*/ 1733974 h 3261714"/>
              <a:gd name="connsiteX26" fmla="*/ 2399218 w 4684753"/>
              <a:gd name="connsiteY26" fmla="*/ 1886374 h 3261714"/>
              <a:gd name="connsiteX27" fmla="*/ 2345878 w 4684753"/>
              <a:gd name="connsiteY27" fmla="*/ 2160694 h 3261714"/>
              <a:gd name="connsiteX28" fmla="*/ 2704018 w 4684753"/>
              <a:gd name="connsiteY28" fmla="*/ 2396914 h 3261714"/>
              <a:gd name="connsiteX29" fmla="*/ 2856418 w 4684753"/>
              <a:gd name="connsiteY29" fmla="*/ 2389294 h 3261714"/>
              <a:gd name="connsiteX30" fmla="*/ 3024058 w 4684753"/>
              <a:gd name="connsiteY30" fmla="*/ 2381674 h 3261714"/>
              <a:gd name="connsiteX31" fmla="*/ 3206938 w 4684753"/>
              <a:gd name="connsiteY31" fmla="*/ 2282614 h 3261714"/>
              <a:gd name="connsiteX32" fmla="*/ 3138358 w 4684753"/>
              <a:gd name="connsiteY32" fmla="*/ 2076874 h 3261714"/>
              <a:gd name="connsiteX33" fmla="*/ 3077398 w 4684753"/>
              <a:gd name="connsiteY33" fmla="*/ 1863514 h 3261714"/>
              <a:gd name="connsiteX34" fmla="*/ 3222178 w 4684753"/>
              <a:gd name="connsiteY34" fmla="*/ 1688254 h 3261714"/>
              <a:gd name="connsiteX35" fmla="*/ 3328858 w 4684753"/>
              <a:gd name="connsiteY35" fmla="*/ 1535854 h 3261714"/>
              <a:gd name="connsiteX36" fmla="*/ 3567262 w 4684753"/>
              <a:gd name="connsiteY36" fmla="*/ 1483853 h 3261714"/>
              <a:gd name="connsiteX37" fmla="*/ 3549838 w 4684753"/>
              <a:gd name="connsiteY37" fmla="*/ 1246294 h 3261714"/>
              <a:gd name="connsiteX38" fmla="*/ 4367429 w 4684753"/>
              <a:gd name="connsiteY38" fmla="*/ 3261021 h 3261714"/>
              <a:gd name="connsiteX39" fmla="*/ 3892738 w 4684753"/>
              <a:gd name="connsiteY39" fmla="*/ 1002454 h 3261714"/>
              <a:gd name="connsiteX40" fmla="*/ 3991798 w 4684753"/>
              <a:gd name="connsiteY40" fmla="*/ 857674 h 3261714"/>
              <a:gd name="connsiteX41" fmla="*/ 4106098 w 4684753"/>
              <a:gd name="connsiteY41" fmla="*/ 728134 h 3261714"/>
              <a:gd name="connsiteX42" fmla="*/ 4258498 w 4684753"/>
              <a:gd name="connsiteY42" fmla="*/ 530014 h 3261714"/>
              <a:gd name="connsiteX43" fmla="*/ 4578538 w 4684753"/>
              <a:gd name="connsiteY43" fmla="*/ 171874 h 3261714"/>
              <a:gd name="connsiteX44" fmla="*/ 4441378 w 4684753"/>
              <a:gd name="connsiteY44" fmla="*/ 11854 h 3261714"/>
              <a:gd name="connsiteX45" fmla="*/ 2010598 w 4684753"/>
              <a:gd name="connsiteY45" fmla="*/ 11854 h 3261714"/>
              <a:gd name="connsiteX46" fmla="*/ 1103818 w 4684753"/>
              <a:gd name="connsiteY46" fmla="*/ 19474 h 3261714"/>
              <a:gd name="connsiteX47" fmla="*/ 14158 w 4684753"/>
              <a:gd name="connsiteY47" fmla="*/ 34714 h 3261714"/>
              <a:gd name="connsiteX48" fmla="*/ 44638 w 4684753"/>
              <a:gd name="connsiteY48" fmla="*/ 2633134 h 3261714"/>
              <a:gd name="connsiteX0" fmla="*/ 44638 w 4684753"/>
              <a:gd name="connsiteY0" fmla="*/ 2633134 h 3398380"/>
              <a:gd name="connsiteX1" fmla="*/ 349438 w 4684753"/>
              <a:gd name="connsiteY1" fmla="*/ 2602654 h 3398380"/>
              <a:gd name="connsiteX2" fmla="*/ 547558 w 4684753"/>
              <a:gd name="connsiteY2" fmla="*/ 2587414 h 3398380"/>
              <a:gd name="connsiteX3" fmla="*/ 654238 w 4684753"/>
              <a:gd name="connsiteY3" fmla="*/ 2480734 h 3398380"/>
              <a:gd name="connsiteX4" fmla="*/ 966658 w 4684753"/>
              <a:gd name="connsiteY4" fmla="*/ 2168314 h 3398380"/>
              <a:gd name="connsiteX5" fmla="*/ 1126678 w 4684753"/>
              <a:gd name="connsiteY5" fmla="*/ 2107354 h 3398380"/>
              <a:gd name="connsiteX6" fmla="*/ 1461958 w 4684753"/>
              <a:gd name="connsiteY6" fmla="*/ 1924474 h 3398380"/>
              <a:gd name="connsiteX7" fmla="*/ 1637218 w 4684753"/>
              <a:gd name="connsiteY7" fmla="*/ 1840654 h 3398380"/>
              <a:gd name="connsiteX8" fmla="*/ 1949638 w 4684753"/>
              <a:gd name="connsiteY8" fmla="*/ 1833034 h 3398380"/>
              <a:gd name="connsiteX9" fmla="*/ 2185858 w 4684753"/>
              <a:gd name="connsiteY9" fmla="*/ 1833034 h 3398380"/>
              <a:gd name="connsiteX10" fmla="*/ 2414458 w 4684753"/>
              <a:gd name="connsiteY10" fmla="*/ 1764454 h 3398380"/>
              <a:gd name="connsiteX11" fmla="*/ 2483038 w 4684753"/>
              <a:gd name="connsiteY11" fmla="*/ 1657774 h 3398380"/>
              <a:gd name="connsiteX12" fmla="*/ 2475418 w 4684753"/>
              <a:gd name="connsiteY12" fmla="*/ 1482514 h 3398380"/>
              <a:gd name="connsiteX13" fmla="*/ 2338258 w 4684753"/>
              <a:gd name="connsiteY13" fmla="*/ 1345354 h 3398380"/>
              <a:gd name="connsiteX14" fmla="*/ 2262058 w 4684753"/>
              <a:gd name="connsiteY14" fmla="*/ 1200574 h 3398380"/>
              <a:gd name="connsiteX15" fmla="*/ 2254438 w 4684753"/>
              <a:gd name="connsiteY15" fmla="*/ 1048174 h 3398380"/>
              <a:gd name="connsiteX16" fmla="*/ 2254438 w 4684753"/>
              <a:gd name="connsiteY16" fmla="*/ 956734 h 3398380"/>
              <a:gd name="connsiteX17" fmla="*/ 2300158 w 4684753"/>
              <a:gd name="connsiteY17" fmla="*/ 872914 h 3398380"/>
              <a:gd name="connsiteX18" fmla="*/ 2490658 w 4684753"/>
              <a:gd name="connsiteY18" fmla="*/ 796714 h 3398380"/>
              <a:gd name="connsiteX19" fmla="*/ 2704018 w 4684753"/>
              <a:gd name="connsiteY19" fmla="*/ 850054 h 3398380"/>
              <a:gd name="connsiteX20" fmla="*/ 2749738 w 4684753"/>
              <a:gd name="connsiteY20" fmla="*/ 926254 h 3398380"/>
              <a:gd name="connsiteX21" fmla="*/ 2764978 w 4684753"/>
              <a:gd name="connsiteY21" fmla="*/ 1109134 h 3398380"/>
              <a:gd name="connsiteX22" fmla="*/ 2803078 w 4684753"/>
              <a:gd name="connsiteY22" fmla="*/ 1368214 h 3398380"/>
              <a:gd name="connsiteX23" fmla="*/ 2764978 w 4684753"/>
              <a:gd name="connsiteY23" fmla="*/ 1482514 h 3398380"/>
              <a:gd name="connsiteX24" fmla="*/ 2673538 w 4684753"/>
              <a:gd name="connsiteY24" fmla="*/ 1612054 h 3398380"/>
              <a:gd name="connsiteX25" fmla="*/ 2574478 w 4684753"/>
              <a:gd name="connsiteY25" fmla="*/ 1733974 h 3398380"/>
              <a:gd name="connsiteX26" fmla="*/ 2399218 w 4684753"/>
              <a:gd name="connsiteY26" fmla="*/ 1886374 h 3398380"/>
              <a:gd name="connsiteX27" fmla="*/ 2345878 w 4684753"/>
              <a:gd name="connsiteY27" fmla="*/ 2160694 h 3398380"/>
              <a:gd name="connsiteX28" fmla="*/ 2704018 w 4684753"/>
              <a:gd name="connsiteY28" fmla="*/ 2396914 h 3398380"/>
              <a:gd name="connsiteX29" fmla="*/ 2856418 w 4684753"/>
              <a:gd name="connsiteY29" fmla="*/ 2389294 h 3398380"/>
              <a:gd name="connsiteX30" fmla="*/ 3024058 w 4684753"/>
              <a:gd name="connsiteY30" fmla="*/ 2381674 h 3398380"/>
              <a:gd name="connsiteX31" fmla="*/ 3206938 w 4684753"/>
              <a:gd name="connsiteY31" fmla="*/ 2282614 h 3398380"/>
              <a:gd name="connsiteX32" fmla="*/ 3138358 w 4684753"/>
              <a:gd name="connsiteY32" fmla="*/ 2076874 h 3398380"/>
              <a:gd name="connsiteX33" fmla="*/ 3077398 w 4684753"/>
              <a:gd name="connsiteY33" fmla="*/ 1863514 h 3398380"/>
              <a:gd name="connsiteX34" fmla="*/ 3222178 w 4684753"/>
              <a:gd name="connsiteY34" fmla="*/ 1688254 h 3398380"/>
              <a:gd name="connsiteX35" fmla="*/ 3328858 w 4684753"/>
              <a:gd name="connsiteY35" fmla="*/ 1535854 h 3398380"/>
              <a:gd name="connsiteX36" fmla="*/ 3567262 w 4684753"/>
              <a:gd name="connsiteY36" fmla="*/ 1483853 h 3398380"/>
              <a:gd name="connsiteX37" fmla="*/ 4100972 w 4684753"/>
              <a:gd name="connsiteY37" fmla="*/ 3255653 h 3398380"/>
              <a:gd name="connsiteX38" fmla="*/ 4367429 w 4684753"/>
              <a:gd name="connsiteY38" fmla="*/ 3261021 h 3398380"/>
              <a:gd name="connsiteX39" fmla="*/ 3892738 w 4684753"/>
              <a:gd name="connsiteY39" fmla="*/ 1002454 h 3398380"/>
              <a:gd name="connsiteX40" fmla="*/ 3991798 w 4684753"/>
              <a:gd name="connsiteY40" fmla="*/ 857674 h 3398380"/>
              <a:gd name="connsiteX41" fmla="*/ 4106098 w 4684753"/>
              <a:gd name="connsiteY41" fmla="*/ 728134 h 3398380"/>
              <a:gd name="connsiteX42" fmla="*/ 4258498 w 4684753"/>
              <a:gd name="connsiteY42" fmla="*/ 530014 h 3398380"/>
              <a:gd name="connsiteX43" fmla="*/ 4578538 w 4684753"/>
              <a:gd name="connsiteY43" fmla="*/ 171874 h 3398380"/>
              <a:gd name="connsiteX44" fmla="*/ 4441378 w 4684753"/>
              <a:gd name="connsiteY44" fmla="*/ 11854 h 3398380"/>
              <a:gd name="connsiteX45" fmla="*/ 2010598 w 4684753"/>
              <a:gd name="connsiteY45" fmla="*/ 11854 h 3398380"/>
              <a:gd name="connsiteX46" fmla="*/ 1103818 w 4684753"/>
              <a:gd name="connsiteY46" fmla="*/ 19474 h 3398380"/>
              <a:gd name="connsiteX47" fmla="*/ 14158 w 4684753"/>
              <a:gd name="connsiteY47" fmla="*/ 34714 h 3398380"/>
              <a:gd name="connsiteX48" fmla="*/ 44638 w 4684753"/>
              <a:gd name="connsiteY48" fmla="*/ 2633134 h 3398380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3972090 w 4684753"/>
              <a:gd name="connsiteY39" fmla="*/ 1391418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3892738 w 4684753"/>
              <a:gd name="connsiteY40" fmla="*/ 1002454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4056703 w 4684753"/>
              <a:gd name="connsiteY40" fmla="*/ 1018719 h 3486023"/>
              <a:gd name="connsiteX41" fmla="*/ 3991798 w 4684753"/>
              <a:gd name="connsiteY41" fmla="*/ 857674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86023"/>
              <a:gd name="connsiteX1" fmla="*/ 349438 w 4684753"/>
              <a:gd name="connsiteY1" fmla="*/ 2602654 h 3486023"/>
              <a:gd name="connsiteX2" fmla="*/ 547558 w 4684753"/>
              <a:gd name="connsiteY2" fmla="*/ 2587414 h 3486023"/>
              <a:gd name="connsiteX3" fmla="*/ 654238 w 4684753"/>
              <a:gd name="connsiteY3" fmla="*/ 2480734 h 3486023"/>
              <a:gd name="connsiteX4" fmla="*/ 966658 w 4684753"/>
              <a:gd name="connsiteY4" fmla="*/ 2168314 h 3486023"/>
              <a:gd name="connsiteX5" fmla="*/ 1126678 w 4684753"/>
              <a:gd name="connsiteY5" fmla="*/ 2107354 h 3486023"/>
              <a:gd name="connsiteX6" fmla="*/ 1461958 w 4684753"/>
              <a:gd name="connsiteY6" fmla="*/ 1924474 h 3486023"/>
              <a:gd name="connsiteX7" fmla="*/ 1637218 w 4684753"/>
              <a:gd name="connsiteY7" fmla="*/ 1840654 h 3486023"/>
              <a:gd name="connsiteX8" fmla="*/ 1949638 w 4684753"/>
              <a:gd name="connsiteY8" fmla="*/ 1833034 h 3486023"/>
              <a:gd name="connsiteX9" fmla="*/ 2185858 w 4684753"/>
              <a:gd name="connsiteY9" fmla="*/ 1833034 h 3486023"/>
              <a:gd name="connsiteX10" fmla="*/ 2414458 w 4684753"/>
              <a:gd name="connsiteY10" fmla="*/ 1764454 h 3486023"/>
              <a:gd name="connsiteX11" fmla="*/ 2483038 w 4684753"/>
              <a:gd name="connsiteY11" fmla="*/ 1657774 h 3486023"/>
              <a:gd name="connsiteX12" fmla="*/ 2475418 w 4684753"/>
              <a:gd name="connsiteY12" fmla="*/ 1482514 h 3486023"/>
              <a:gd name="connsiteX13" fmla="*/ 2338258 w 4684753"/>
              <a:gd name="connsiteY13" fmla="*/ 1345354 h 3486023"/>
              <a:gd name="connsiteX14" fmla="*/ 2262058 w 4684753"/>
              <a:gd name="connsiteY14" fmla="*/ 1200574 h 3486023"/>
              <a:gd name="connsiteX15" fmla="*/ 2254438 w 4684753"/>
              <a:gd name="connsiteY15" fmla="*/ 1048174 h 3486023"/>
              <a:gd name="connsiteX16" fmla="*/ 2254438 w 4684753"/>
              <a:gd name="connsiteY16" fmla="*/ 956734 h 3486023"/>
              <a:gd name="connsiteX17" fmla="*/ 2300158 w 4684753"/>
              <a:gd name="connsiteY17" fmla="*/ 872914 h 3486023"/>
              <a:gd name="connsiteX18" fmla="*/ 2490658 w 4684753"/>
              <a:gd name="connsiteY18" fmla="*/ 796714 h 3486023"/>
              <a:gd name="connsiteX19" fmla="*/ 2704018 w 4684753"/>
              <a:gd name="connsiteY19" fmla="*/ 850054 h 3486023"/>
              <a:gd name="connsiteX20" fmla="*/ 2749738 w 4684753"/>
              <a:gd name="connsiteY20" fmla="*/ 926254 h 3486023"/>
              <a:gd name="connsiteX21" fmla="*/ 2764978 w 4684753"/>
              <a:gd name="connsiteY21" fmla="*/ 1109134 h 3486023"/>
              <a:gd name="connsiteX22" fmla="*/ 2803078 w 4684753"/>
              <a:gd name="connsiteY22" fmla="*/ 1368214 h 3486023"/>
              <a:gd name="connsiteX23" fmla="*/ 2764978 w 4684753"/>
              <a:gd name="connsiteY23" fmla="*/ 1482514 h 3486023"/>
              <a:gd name="connsiteX24" fmla="*/ 2673538 w 4684753"/>
              <a:gd name="connsiteY24" fmla="*/ 1612054 h 3486023"/>
              <a:gd name="connsiteX25" fmla="*/ 2574478 w 4684753"/>
              <a:gd name="connsiteY25" fmla="*/ 1733974 h 3486023"/>
              <a:gd name="connsiteX26" fmla="*/ 2399218 w 4684753"/>
              <a:gd name="connsiteY26" fmla="*/ 1886374 h 3486023"/>
              <a:gd name="connsiteX27" fmla="*/ 2345878 w 4684753"/>
              <a:gd name="connsiteY27" fmla="*/ 2160694 h 3486023"/>
              <a:gd name="connsiteX28" fmla="*/ 2704018 w 4684753"/>
              <a:gd name="connsiteY28" fmla="*/ 2396914 h 3486023"/>
              <a:gd name="connsiteX29" fmla="*/ 2856418 w 4684753"/>
              <a:gd name="connsiteY29" fmla="*/ 2389294 h 3486023"/>
              <a:gd name="connsiteX30" fmla="*/ 3024058 w 4684753"/>
              <a:gd name="connsiteY30" fmla="*/ 2381674 h 3486023"/>
              <a:gd name="connsiteX31" fmla="*/ 3206938 w 4684753"/>
              <a:gd name="connsiteY31" fmla="*/ 2282614 h 3486023"/>
              <a:gd name="connsiteX32" fmla="*/ 3138358 w 4684753"/>
              <a:gd name="connsiteY32" fmla="*/ 2076874 h 3486023"/>
              <a:gd name="connsiteX33" fmla="*/ 3077398 w 4684753"/>
              <a:gd name="connsiteY33" fmla="*/ 1863514 h 3486023"/>
              <a:gd name="connsiteX34" fmla="*/ 3222178 w 4684753"/>
              <a:gd name="connsiteY34" fmla="*/ 1688254 h 3486023"/>
              <a:gd name="connsiteX35" fmla="*/ 3328858 w 4684753"/>
              <a:gd name="connsiteY35" fmla="*/ 1535854 h 3486023"/>
              <a:gd name="connsiteX36" fmla="*/ 3567262 w 4684753"/>
              <a:gd name="connsiteY36" fmla="*/ 1483853 h 3486023"/>
              <a:gd name="connsiteX37" fmla="*/ 4100972 w 4684753"/>
              <a:gd name="connsiteY37" fmla="*/ 3255653 h 3486023"/>
              <a:gd name="connsiteX38" fmla="*/ 4367429 w 4684753"/>
              <a:gd name="connsiteY38" fmla="*/ 3261021 h 3486023"/>
              <a:gd name="connsiteX39" fmla="*/ 4144276 w 4684753"/>
              <a:gd name="connsiteY39" fmla="*/ 1407603 h 3486023"/>
              <a:gd name="connsiteX40" fmla="*/ 4056703 w 4684753"/>
              <a:gd name="connsiteY40" fmla="*/ 1018719 h 3486023"/>
              <a:gd name="connsiteX41" fmla="*/ 4048672 w 4684753"/>
              <a:gd name="connsiteY41" fmla="*/ 857497 h 3486023"/>
              <a:gd name="connsiteX42" fmla="*/ 4106098 w 4684753"/>
              <a:gd name="connsiteY42" fmla="*/ 728134 h 3486023"/>
              <a:gd name="connsiteX43" fmla="*/ 4258498 w 4684753"/>
              <a:gd name="connsiteY43" fmla="*/ 530014 h 3486023"/>
              <a:gd name="connsiteX44" fmla="*/ 4578538 w 4684753"/>
              <a:gd name="connsiteY44" fmla="*/ 171874 h 3486023"/>
              <a:gd name="connsiteX45" fmla="*/ 4441378 w 4684753"/>
              <a:gd name="connsiteY45" fmla="*/ 11854 h 3486023"/>
              <a:gd name="connsiteX46" fmla="*/ 2010598 w 4684753"/>
              <a:gd name="connsiteY46" fmla="*/ 11854 h 3486023"/>
              <a:gd name="connsiteX47" fmla="*/ 1103818 w 4684753"/>
              <a:gd name="connsiteY47" fmla="*/ 19474 h 3486023"/>
              <a:gd name="connsiteX48" fmla="*/ 14158 w 4684753"/>
              <a:gd name="connsiteY48" fmla="*/ 34714 h 3486023"/>
              <a:gd name="connsiteX49" fmla="*/ 44638 w 4684753"/>
              <a:gd name="connsiteY49" fmla="*/ 2633134 h 3486023"/>
              <a:gd name="connsiteX0" fmla="*/ 44638 w 4684753"/>
              <a:gd name="connsiteY0" fmla="*/ 2633134 h 3425525"/>
              <a:gd name="connsiteX1" fmla="*/ 349438 w 4684753"/>
              <a:gd name="connsiteY1" fmla="*/ 2602654 h 3425525"/>
              <a:gd name="connsiteX2" fmla="*/ 547558 w 4684753"/>
              <a:gd name="connsiteY2" fmla="*/ 2587414 h 3425525"/>
              <a:gd name="connsiteX3" fmla="*/ 654238 w 4684753"/>
              <a:gd name="connsiteY3" fmla="*/ 2480734 h 3425525"/>
              <a:gd name="connsiteX4" fmla="*/ 966658 w 4684753"/>
              <a:gd name="connsiteY4" fmla="*/ 2168314 h 3425525"/>
              <a:gd name="connsiteX5" fmla="*/ 1126678 w 4684753"/>
              <a:gd name="connsiteY5" fmla="*/ 2107354 h 3425525"/>
              <a:gd name="connsiteX6" fmla="*/ 1461958 w 4684753"/>
              <a:gd name="connsiteY6" fmla="*/ 1924474 h 3425525"/>
              <a:gd name="connsiteX7" fmla="*/ 1637218 w 4684753"/>
              <a:gd name="connsiteY7" fmla="*/ 1840654 h 3425525"/>
              <a:gd name="connsiteX8" fmla="*/ 1949638 w 4684753"/>
              <a:gd name="connsiteY8" fmla="*/ 1833034 h 3425525"/>
              <a:gd name="connsiteX9" fmla="*/ 2185858 w 4684753"/>
              <a:gd name="connsiteY9" fmla="*/ 1833034 h 3425525"/>
              <a:gd name="connsiteX10" fmla="*/ 2414458 w 4684753"/>
              <a:gd name="connsiteY10" fmla="*/ 1764454 h 3425525"/>
              <a:gd name="connsiteX11" fmla="*/ 2483038 w 4684753"/>
              <a:gd name="connsiteY11" fmla="*/ 1657774 h 3425525"/>
              <a:gd name="connsiteX12" fmla="*/ 2475418 w 4684753"/>
              <a:gd name="connsiteY12" fmla="*/ 1482514 h 3425525"/>
              <a:gd name="connsiteX13" fmla="*/ 2338258 w 4684753"/>
              <a:gd name="connsiteY13" fmla="*/ 1345354 h 3425525"/>
              <a:gd name="connsiteX14" fmla="*/ 2262058 w 4684753"/>
              <a:gd name="connsiteY14" fmla="*/ 1200574 h 3425525"/>
              <a:gd name="connsiteX15" fmla="*/ 2254438 w 4684753"/>
              <a:gd name="connsiteY15" fmla="*/ 1048174 h 3425525"/>
              <a:gd name="connsiteX16" fmla="*/ 2254438 w 4684753"/>
              <a:gd name="connsiteY16" fmla="*/ 956734 h 3425525"/>
              <a:gd name="connsiteX17" fmla="*/ 2300158 w 4684753"/>
              <a:gd name="connsiteY17" fmla="*/ 872914 h 3425525"/>
              <a:gd name="connsiteX18" fmla="*/ 2490658 w 4684753"/>
              <a:gd name="connsiteY18" fmla="*/ 796714 h 3425525"/>
              <a:gd name="connsiteX19" fmla="*/ 2704018 w 4684753"/>
              <a:gd name="connsiteY19" fmla="*/ 850054 h 3425525"/>
              <a:gd name="connsiteX20" fmla="*/ 2749738 w 4684753"/>
              <a:gd name="connsiteY20" fmla="*/ 926254 h 3425525"/>
              <a:gd name="connsiteX21" fmla="*/ 2764978 w 4684753"/>
              <a:gd name="connsiteY21" fmla="*/ 1109134 h 3425525"/>
              <a:gd name="connsiteX22" fmla="*/ 2803078 w 4684753"/>
              <a:gd name="connsiteY22" fmla="*/ 1368214 h 3425525"/>
              <a:gd name="connsiteX23" fmla="*/ 2764978 w 4684753"/>
              <a:gd name="connsiteY23" fmla="*/ 1482514 h 3425525"/>
              <a:gd name="connsiteX24" fmla="*/ 2673538 w 4684753"/>
              <a:gd name="connsiteY24" fmla="*/ 1612054 h 3425525"/>
              <a:gd name="connsiteX25" fmla="*/ 2574478 w 4684753"/>
              <a:gd name="connsiteY25" fmla="*/ 1733974 h 3425525"/>
              <a:gd name="connsiteX26" fmla="*/ 2399218 w 4684753"/>
              <a:gd name="connsiteY26" fmla="*/ 1886374 h 3425525"/>
              <a:gd name="connsiteX27" fmla="*/ 2345878 w 4684753"/>
              <a:gd name="connsiteY27" fmla="*/ 2160694 h 3425525"/>
              <a:gd name="connsiteX28" fmla="*/ 2704018 w 4684753"/>
              <a:gd name="connsiteY28" fmla="*/ 2396914 h 3425525"/>
              <a:gd name="connsiteX29" fmla="*/ 2856418 w 4684753"/>
              <a:gd name="connsiteY29" fmla="*/ 2389294 h 3425525"/>
              <a:gd name="connsiteX30" fmla="*/ 3024058 w 4684753"/>
              <a:gd name="connsiteY30" fmla="*/ 2381674 h 3425525"/>
              <a:gd name="connsiteX31" fmla="*/ 3206938 w 4684753"/>
              <a:gd name="connsiteY31" fmla="*/ 2282614 h 3425525"/>
              <a:gd name="connsiteX32" fmla="*/ 3138358 w 4684753"/>
              <a:gd name="connsiteY32" fmla="*/ 2076874 h 3425525"/>
              <a:gd name="connsiteX33" fmla="*/ 3077398 w 4684753"/>
              <a:gd name="connsiteY33" fmla="*/ 1863514 h 3425525"/>
              <a:gd name="connsiteX34" fmla="*/ 3222178 w 4684753"/>
              <a:gd name="connsiteY34" fmla="*/ 1688254 h 3425525"/>
              <a:gd name="connsiteX35" fmla="*/ 3328858 w 4684753"/>
              <a:gd name="connsiteY35" fmla="*/ 1535854 h 3425525"/>
              <a:gd name="connsiteX36" fmla="*/ 3567262 w 4684753"/>
              <a:gd name="connsiteY36" fmla="*/ 1483853 h 3425525"/>
              <a:gd name="connsiteX37" fmla="*/ 4100972 w 4684753"/>
              <a:gd name="connsiteY37" fmla="*/ 3255653 h 3425525"/>
              <a:gd name="connsiteX38" fmla="*/ 4367429 w 4684753"/>
              <a:gd name="connsiteY38" fmla="*/ 3261021 h 3425525"/>
              <a:gd name="connsiteX39" fmla="*/ 4260358 w 4684753"/>
              <a:gd name="connsiteY39" fmla="*/ 2429171 h 3425525"/>
              <a:gd name="connsiteX40" fmla="*/ 4144276 w 4684753"/>
              <a:gd name="connsiteY40" fmla="*/ 1407603 h 3425525"/>
              <a:gd name="connsiteX41" fmla="*/ 4056703 w 4684753"/>
              <a:gd name="connsiteY41" fmla="*/ 1018719 h 3425525"/>
              <a:gd name="connsiteX42" fmla="*/ 4048672 w 4684753"/>
              <a:gd name="connsiteY42" fmla="*/ 857497 h 3425525"/>
              <a:gd name="connsiteX43" fmla="*/ 4106098 w 4684753"/>
              <a:gd name="connsiteY43" fmla="*/ 728134 h 3425525"/>
              <a:gd name="connsiteX44" fmla="*/ 4258498 w 4684753"/>
              <a:gd name="connsiteY44" fmla="*/ 530014 h 3425525"/>
              <a:gd name="connsiteX45" fmla="*/ 4578538 w 4684753"/>
              <a:gd name="connsiteY45" fmla="*/ 171874 h 3425525"/>
              <a:gd name="connsiteX46" fmla="*/ 4441378 w 4684753"/>
              <a:gd name="connsiteY46" fmla="*/ 11854 h 3425525"/>
              <a:gd name="connsiteX47" fmla="*/ 2010598 w 4684753"/>
              <a:gd name="connsiteY47" fmla="*/ 11854 h 3425525"/>
              <a:gd name="connsiteX48" fmla="*/ 1103818 w 4684753"/>
              <a:gd name="connsiteY48" fmla="*/ 19474 h 3425525"/>
              <a:gd name="connsiteX49" fmla="*/ 14158 w 4684753"/>
              <a:gd name="connsiteY49" fmla="*/ 34714 h 3425525"/>
              <a:gd name="connsiteX50" fmla="*/ 44638 w 4684753"/>
              <a:gd name="connsiteY50" fmla="*/ 2633134 h 3425525"/>
              <a:gd name="connsiteX0" fmla="*/ 44638 w 4684753"/>
              <a:gd name="connsiteY0" fmla="*/ 2633134 h 3425525"/>
              <a:gd name="connsiteX1" fmla="*/ 349438 w 4684753"/>
              <a:gd name="connsiteY1" fmla="*/ 2602654 h 3425525"/>
              <a:gd name="connsiteX2" fmla="*/ 547558 w 4684753"/>
              <a:gd name="connsiteY2" fmla="*/ 2587414 h 3425525"/>
              <a:gd name="connsiteX3" fmla="*/ 654238 w 4684753"/>
              <a:gd name="connsiteY3" fmla="*/ 2480734 h 3425525"/>
              <a:gd name="connsiteX4" fmla="*/ 966658 w 4684753"/>
              <a:gd name="connsiteY4" fmla="*/ 2168314 h 3425525"/>
              <a:gd name="connsiteX5" fmla="*/ 1126678 w 4684753"/>
              <a:gd name="connsiteY5" fmla="*/ 2107354 h 3425525"/>
              <a:gd name="connsiteX6" fmla="*/ 1461958 w 4684753"/>
              <a:gd name="connsiteY6" fmla="*/ 1924474 h 3425525"/>
              <a:gd name="connsiteX7" fmla="*/ 1637218 w 4684753"/>
              <a:gd name="connsiteY7" fmla="*/ 1840654 h 3425525"/>
              <a:gd name="connsiteX8" fmla="*/ 1949638 w 4684753"/>
              <a:gd name="connsiteY8" fmla="*/ 1833034 h 3425525"/>
              <a:gd name="connsiteX9" fmla="*/ 2185858 w 4684753"/>
              <a:gd name="connsiteY9" fmla="*/ 1833034 h 3425525"/>
              <a:gd name="connsiteX10" fmla="*/ 2414458 w 4684753"/>
              <a:gd name="connsiteY10" fmla="*/ 1764454 h 3425525"/>
              <a:gd name="connsiteX11" fmla="*/ 2483038 w 4684753"/>
              <a:gd name="connsiteY11" fmla="*/ 1657774 h 3425525"/>
              <a:gd name="connsiteX12" fmla="*/ 2475418 w 4684753"/>
              <a:gd name="connsiteY12" fmla="*/ 1482514 h 3425525"/>
              <a:gd name="connsiteX13" fmla="*/ 2338258 w 4684753"/>
              <a:gd name="connsiteY13" fmla="*/ 1345354 h 3425525"/>
              <a:gd name="connsiteX14" fmla="*/ 2262058 w 4684753"/>
              <a:gd name="connsiteY14" fmla="*/ 1200574 h 3425525"/>
              <a:gd name="connsiteX15" fmla="*/ 2254438 w 4684753"/>
              <a:gd name="connsiteY15" fmla="*/ 1048174 h 3425525"/>
              <a:gd name="connsiteX16" fmla="*/ 2254438 w 4684753"/>
              <a:gd name="connsiteY16" fmla="*/ 956734 h 3425525"/>
              <a:gd name="connsiteX17" fmla="*/ 2300158 w 4684753"/>
              <a:gd name="connsiteY17" fmla="*/ 872914 h 3425525"/>
              <a:gd name="connsiteX18" fmla="*/ 2490658 w 4684753"/>
              <a:gd name="connsiteY18" fmla="*/ 796714 h 3425525"/>
              <a:gd name="connsiteX19" fmla="*/ 2704018 w 4684753"/>
              <a:gd name="connsiteY19" fmla="*/ 850054 h 3425525"/>
              <a:gd name="connsiteX20" fmla="*/ 2749738 w 4684753"/>
              <a:gd name="connsiteY20" fmla="*/ 926254 h 3425525"/>
              <a:gd name="connsiteX21" fmla="*/ 2764978 w 4684753"/>
              <a:gd name="connsiteY21" fmla="*/ 1109134 h 3425525"/>
              <a:gd name="connsiteX22" fmla="*/ 2803078 w 4684753"/>
              <a:gd name="connsiteY22" fmla="*/ 1368214 h 3425525"/>
              <a:gd name="connsiteX23" fmla="*/ 2764978 w 4684753"/>
              <a:gd name="connsiteY23" fmla="*/ 1482514 h 3425525"/>
              <a:gd name="connsiteX24" fmla="*/ 2673538 w 4684753"/>
              <a:gd name="connsiteY24" fmla="*/ 1612054 h 3425525"/>
              <a:gd name="connsiteX25" fmla="*/ 2574478 w 4684753"/>
              <a:gd name="connsiteY25" fmla="*/ 1733974 h 3425525"/>
              <a:gd name="connsiteX26" fmla="*/ 2399218 w 4684753"/>
              <a:gd name="connsiteY26" fmla="*/ 1886374 h 3425525"/>
              <a:gd name="connsiteX27" fmla="*/ 2345878 w 4684753"/>
              <a:gd name="connsiteY27" fmla="*/ 2160694 h 3425525"/>
              <a:gd name="connsiteX28" fmla="*/ 2704018 w 4684753"/>
              <a:gd name="connsiteY28" fmla="*/ 2396914 h 3425525"/>
              <a:gd name="connsiteX29" fmla="*/ 2856418 w 4684753"/>
              <a:gd name="connsiteY29" fmla="*/ 2389294 h 3425525"/>
              <a:gd name="connsiteX30" fmla="*/ 3024058 w 4684753"/>
              <a:gd name="connsiteY30" fmla="*/ 2381674 h 3425525"/>
              <a:gd name="connsiteX31" fmla="*/ 3206938 w 4684753"/>
              <a:gd name="connsiteY31" fmla="*/ 2282614 h 3425525"/>
              <a:gd name="connsiteX32" fmla="*/ 3138358 w 4684753"/>
              <a:gd name="connsiteY32" fmla="*/ 2076874 h 3425525"/>
              <a:gd name="connsiteX33" fmla="*/ 3077398 w 4684753"/>
              <a:gd name="connsiteY33" fmla="*/ 1863514 h 3425525"/>
              <a:gd name="connsiteX34" fmla="*/ 3222178 w 4684753"/>
              <a:gd name="connsiteY34" fmla="*/ 1688254 h 3425525"/>
              <a:gd name="connsiteX35" fmla="*/ 3328858 w 4684753"/>
              <a:gd name="connsiteY35" fmla="*/ 1535854 h 3425525"/>
              <a:gd name="connsiteX36" fmla="*/ 3567262 w 4684753"/>
              <a:gd name="connsiteY36" fmla="*/ 1483853 h 3425525"/>
              <a:gd name="connsiteX37" fmla="*/ 4100972 w 4684753"/>
              <a:gd name="connsiteY37" fmla="*/ 3255653 h 3425525"/>
              <a:gd name="connsiteX38" fmla="*/ 4367429 w 4684753"/>
              <a:gd name="connsiteY38" fmla="*/ 3261021 h 3425525"/>
              <a:gd name="connsiteX39" fmla="*/ 4424251 w 4684753"/>
              <a:gd name="connsiteY39" fmla="*/ 2428669 h 3425525"/>
              <a:gd name="connsiteX40" fmla="*/ 4144276 w 4684753"/>
              <a:gd name="connsiteY40" fmla="*/ 1407603 h 3425525"/>
              <a:gd name="connsiteX41" fmla="*/ 4056703 w 4684753"/>
              <a:gd name="connsiteY41" fmla="*/ 1018719 h 3425525"/>
              <a:gd name="connsiteX42" fmla="*/ 4048672 w 4684753"/>
              <a:gd name="connsiteY42" fmla="*/ 857497 h 3425525"/>
              <a:gd name="connsiteX43" fmla="*/ 4106098 w 4684753"/>
              <a:gd name="connsiteY43" fmla="*/ 728134 h 3425525"/>
              <a:gd name="connsiteX44" fmla="*/ 4258498 w 4684753"/>
              <a:gd name="connsiteY44" fmla="*/ 530014 h 3425525"/>
              <a:gd name="connsiteX45" fmla="*/ 4578538 w 4684753"/>
              <a:gd name="connsiteY45" fmla="*/ 171874 h 3425525"/>
              <a:gd name="connsiteX46" fmla="*/ 4441378 w 4684753"/>
              <a:gd name="connsiteY46" fmla="*/ 11854 h 3425525"/>
              <a:gd name="connsiteX47" fmla="*/ 2010598 w 4684753"/>
              <a:gd name="connsiteY47" fmla="*/ 11854 h 3425525"/>
              <a:gd name="connsiteX48" fmla="*/ 1103818 w 4684753"/>
              <a:gd name="connsiteY48" fmla="*/ 19474 h 3425525"/>
              <a:gd name="connsiteX49" fmla="*/ 14158 w 4684753"/>
              <a:gd name="connsiteY49" fmla="*/ 34714 h 3425525"/>
              <a:gd name="connsiteX50" fmla="*/ 44638 w 4684753"/>
              <a:gd name="connsiteY50" fmla="*/ 2633134 h 3425525"/>
              <a:gd name="connsiteX0" fmla="*/ 44638 w 4684753"/>
              <a:gd name="connsiteY0" fmla="*/ 2633134 h 3486070"/>
              <a:gd name="connsiteX1" fmla="*/ 349438 w 4684753"/>
              <a:gd name="connsiteY1" fmla="*/ 2602654 h 3486070"/>
              <a:gd name="connsiteX2" fmla="*/ 547558 w 4684753"/>
              <a:gd name="connsiteY2" fmla="*/ 2587414 h 3486070"/>
              <a:gd name="connsiteX3" fmla="*/ 654238 w 4684753"/>
              <a:gd name="connsiteY3" fmla="*/ 2480734 h 3486070"/>
              <a:gd name="connsiteX4" fmla="*/ 966658 w 4684753"/>
              <a:gd name="connsiteY4" fmla="*/ 2168314 h 3486070"/>
              <a:gd name="connsiteX5" fmla="*/ 1126678 w 4684753"/>
              <a:gd name="connsiteY5" fmla="*/ 2107354 h 3486070"/>
              <a:gd name="connsiteX6" fmla="*/ 1461958 w 4684753"/>
              <a:gd name="connsiteY6" fmla="*/ 1924474 h 3486070"/>
              <a:gd name="connsiteX7" fmla="*/ 1637218 w 4684753"/>
              <a:gd name="connsiteY7" fmla="*/ 1840654 h 3486070"/>
              <a:gd name="connsiteX8" fmla="*/ 1949638 w 4684753"/>
              <a:gd name="connsiteY8" fmla="*/ 1833034 h 3486070"/>
              <a:gd name="connsiteX9" fmla="*/ 2185858 w 4684753"/>
              <a:gd name="connsiteY9" fmla="*/ 1833034 h 3486070"/>
              <a:gd name="connsiteX10" fmla="*/ 2414458 w 4684753"/>
              <a:gd name="connsiteY10" fmla="*/ 1764454 h 3486070"/>
              <a:gd name="connsiteX11" fmla="*/ 2483038 w 4684753"/>
              <a:gd name="connsiteY11" fmla="*/ 1657774 h 3486070"/>
              <a:gd name="connsiteX12" fmla="*/ 2475418 w 4684753"/>
              <a:gd name="connsiteY12" fmla="*/ 1482514 h 3486070"/>
              <a:gd name="connsiteX13" fmla="*/ 2338258 w 4684753"/>
              <a:gd name="connsiteY13" fmla="*/ 1345354 h 3486070"/>
              <a:gd name="connsiteX14" fmla="*/ 2262058 w 4684753"/>
              <a:gd name="connsiteY14" fmla="*/ 1200574 h 3486070"/>
              <a:gd name="connsiteX15" fmla="*/ 2254438 w 4684753"/>
              <a:gd name="connsiteY15" fmla="*/ 1048174 h 3486070"/>
              <a:gd name="connsiteX16" fmla="*/ 2254438 w 4684753"/>
              <a:gd name="connsiteY16" fmla="*/ 956734 h 3486070"/>
              <a:gd name="connsiteX17" fmla="*/ 2300158 w 4684753"/>
              <a:gd name="connsiteY17" fmla="*/ 872914 h 3486070"/>
              <a:gd name="connsiteX18" fmla="*/ 2490658 w 4684753"/>
              <a:gd name="connsiteY18" fmla="*/ 796714 h 3486070"/>
              <a:gd name="connsiteX19" fmla="*/ 2704018 w 4684753"/>
              <a:gd name="connsiteY19" fmla="*/ 850054 h 3486070"/>
              <a:gd name="connsiteX20" fmla="*/ 2749738 w 4684753"/>
              <a:gd name="connsiteY20" fmla="*/ 926254 h 3486070"/>
              <a:gd name="connsiteX21" fmla="*/ 2764978 w 4684753"/>
              <a:gd name="connsiteY21" fmla="*/ 1109134 h 3486070"/>
              <a:gd name="connsiteX22" fmla="*/ 2803078 w 4684753"/>
              <a:gd name="connsiteY22" fmla="*/ 1368214 h 3486070"/>
              <a:gd name="connsiteX23" fmla="*/ 2764978 w 4684753"/>
              <a:gd name="connsiteY23" fmla="*/ 1482514 h 3486070"/>
              <a:gd name="connsiteX24" fmla="*/ 2673538 w 4684753"/>
              <a:gd name="connsiteY24" fmla="*/ 1612054 h 3486070"/>
              <a:gd name="connsiteX25" fmla="*/ 2574478 w 4684753"/>
              <a:gd name="connsiteY25" fmla="*/ 1733974 h 3486070"/>
              <a:gd name="connsiteX26" fmla="*/ 2399218 w 4684753"/>
              <a:gd name="connsiteY26" fmla="*/ 1886374 h 3486070"/>
              <a:gd name="connsiteX27" fmla="*/ 2345878 w 4684753"/>
              <a:gd name="connsiteY27" fmla="*/ 2160694 h 3486070"/>
              <a:gd name="connsiteX28" fmla="*/ 2704018 w 4684753"/>
              <a:gd name="connsiteY28" fmla="*/ 2396914 h 3486070"/>
              <a:gd name="connsiteX29" fmla="*/ 2856418 w 4684753"/>
              <a:gd name="connsiteY29" fmla="*/ 2389294 h 3486070"/>
              <a:gd name="connsiteX30" fmla="*/ 3024058 w 4684753"/>
              <a:gd name="connsiteY30" fmla="*/ 2381674 h 3486070"/>
              <a:gd name="connsiteX31" fmla="*/ 3206938 w 4684753"/>
              <a:gd name="connsiteY31" fmla="*/ 2282614 h 3486070"/>
              <a:gd name="connsiteX32" fmla="*/ 3138358 w 4684753"/>
              <a:gd name="connsiteY32" fmla="*/ 2076874 h 3486070"/>
              <a:gd name="connsiteX33" fmla="*/ 3077398 w 4684753"/>
              <a:gd name="connsiteY33" fmla="*/ 1863514 h 3486070"/>
              <a:gd name="connsiteX34" fmla="*/ 3222178 w 4684753"/>
              <a:gd name="connsiteY34" fmla="*/ 1688254 h 3486070"/>
              <a:gd name="connsiteX35" fmla="*/ 3328858 w 4684753"/>
              <a:gd name="connsiteY35" fmla="*/ 1535854 h 3486070"/>
              <a:gd name="connsiteX36" fmla="*/ 3567262 w 4684753"/>
              <a:gd name="connsiteY36" fmla="*/ 1483853 h 3486070"/>
              <a:gd name="connsiteX37" fmla="*/ 4050754 w 4684753"/>
              <a:gd name="connsiteY37" fmla="*/ 3345578 h 3486070"/>
              <a:gd name="connsiteX38" fmla="*/ 4367429 w 4684753"/>
              <a:gd name="connsiteY38" fmla="*/ 3261021 h 3486070"/>
              <a:gd name="connsiteX39" fmla="*/ 4424251 w 4684753"/>
              <a:gd name="connsiteY39" fmla="*/ 2428669 h 3486070"/>
              <a:gd name="connsiteX40" fmla="*/ 4144276 w 4684753"/>
              <a:gd name="connsiteY40" fmla="*/ 1407603 h 3486070"/>
              <a:gd name="connsiteX41" fmla="*/ 4056703 w 4684753"/>
              <a:gd name="connsiteY41" fmla="*/ 1018719 h 3486070"/>
              <a:gd name="connsiteX42" fmla="*/ 4048672 w 4684753"/>
              <a:gd name="connsiteY42" fmla="*/ 857497 h 3486070"/>
              <a:gd name="connsiteX43" fmla="*/ 4106098 w 4684753"/>
              <a:gd name="connsiteY43" fmla="*/ 728134 h 3486070"/>
              <a:gd name="connsiteX44" fmla="*/ 4258498 w 4684753"/>
              <a:gd name="connsiteY44" fmla="*/ 530014 h 3486070"/>
              <a:gd name="connsiteX45" fmla="*/ 4578538 w 4684753"/>
              <a:gd name="connsiteY45" fmla="*/ 171874 h 3486070"/>
              <a:gd name="connsiteX46" fmla="*/ 4441378 w 4684753"/>
              <a:gd name="connsiteY46" fmla="*/ 11854 h 3486070"/>
              <a:gd name="connsiteX47" fmla="*/ 2010598 w 4684753"/>
              <a:gd name="connsiteY47" fmla="*/ 11854 h 3486070"/>
              <a:gd name="connsiteX48" fmla="*/ 1103818 w 4684753"/>
              <a:gd name="connsiteY48" fmla="*/ 19474 h 3486070"/>
              <a:gd name="connsiteX49" fmla="*/ 14158 w 4684753"/>
              <a:gd name="connsiteY49" fmla="*/ 34714 h 3486070"/>
              <a:gd name="connsiteX50" fmla="*/ 44638 w 4684753"/>
              <a:gd name="connsiteY50" fmla="*/ 2633134 h 3486070"/>
              <a:gd name="connsiteX0" fmla="*/ 44638 w 4684753"/>
              <a:gd name="connsiteY0" fmla="*/ 2633134 h 3615141"/>
              <a:gd name="connsiteX1" fmla="*/ 349438 w 4684753"/>
              <a:gd name="connsiteY1" fmla="*/ 2602654 h 3615141"/>
              <a:gd name="connsiteX2" fmla="*/ 547558 w 4684753"/>
              <a:gd name="connsiteY2" fmla="*/ 2587414 h 3615141"/>
              <a:gd name="connsiteX3" fmla="*/ 654238 w 4684753"/>
              <a:gd name="connsiteY3" fmla="*/ 2480734 h 3615141"/>
              <a:gd name="connsiteX4" fmla="*/ 966658 w 4684753"/>
              <a:gd name="connsiteY4" fmla="*/ 2168314 h 3615141"/>
              <a:gd name="connsiteX5" fmla="*/ 1126678 w 4684753"/>
              <a:gd name="connsiteY5" fmla="*/ 2107354 h 3615141"/>
              <a:gd name="connsiteX6" fmla="*/ 1461958 w 4684753"/>
              <a:gd name="connsiteY6" fmla="*/ 1924474 h 3615141"/>
              <a:gd name="connsiteX7" fmla="*/ 1637218 w 4684753"/>
              <a:gd name="connsiteY7" fmla="*/ 1840654 h 3615141"/>
              <a:gd name="connsiteX8" fmla="*/ 1949638 w 4684753"/>
              <a:gd name="connsiteY8" fmla="*/ 1833034 h 3615141"/>
              <a:gd name="connsiteX9" fmla="*/ 2185858 w 4684753"/>
              <a:gd name="connsiteY9" fmla="*/ 1833034 h 3615141"/>
              <a:gd name="connsiteX10" fmla="*/ 2414458 w 4684753"/>
              <a:gd name="connsiteY10" fmla="*/ 1764454 h 3615141"/>
              <a:gd name="connsiteX11" fmla="*/ 2483038 w 4684753"/>
              <a:gd name="connsiteY11" fmla="*/ 1657774 h 3615141"/>
              <a:gd name="connsiteX12" fmla="*/ 2475418 w 4684753"/>
              <a:gd name="connsiteY12" fmla="*/ 1482514 h 3615141"/>
              <a:gd name="connsiteX13" fmla="*/ 2338258 w 4684753"/>
              <a:gd name="connsiteY13" fmla="*/ 1345354 h 3615141"/>
              <a:gd name="connsiteX14" fmla="*/ 2262058 w 4684753"/>
              <a:gd name="connsiteY14" fmla="*/ 1200574 h 3615141"/>
              <a:gd name="connsiteX15" fmla="*/ 2254438 w 4684753"/>
              <a:gd name="connsiteY15" fmla="*/ 1048174 h 3615141"/>
              <a:gd name="connsiteX16" fmla="*/ 2254438 w 4684753"/>
              <a:gd name="connsiteY16" fmla="*/ 956734 h 3615141"/>
              <a:gd name="connsiteX17" fmla="*/ 2300158 w 4684753"/>
              <a:gd name="connsiteY17" fmla="*/ 872914 h 3615141"/>
              <a:gd name="connsiteX18" fmla="*/ 2490658 w 4684753"/>
              <a:gd name="connsiteY18" fmla="*/ 796714 h 3615141"/>
              <a:gd name="connsiteX19" fmla="*/ 2704018 w 4684753"/>
              <a:gd name="connsiteY19" fmla="*/ 850054 h 3615141"/>
              <a:gd name="connsiteX20" fmla="*/ 2749738 w 4684753"/>
              <a:gd name="connsiteY20" fmla="*/ 926254 h 3615141"/>
              <a:gd name="connsiteX21" fmla="*/ 2764978 w 4684753"/>
              <a:gd name="connsiteY21" fmla="*/ 1109134 h 3615141"/>
              <a:gd name="connsiteX22" fmla="*/ 2803078 w 4684753"/>
              <a:gd name="connsiteY22" fmla="*/ 1368214 h 3615141"/>
              <a:gd name="connsiteX23" fmla="*/ 2764978 w 4684753"/>
              <a:gd name="connsiteY23" fmla="*/ 1482514 h 3615141"/>
              <a:gd name="connsiteX24" fmla="*/ 2673538 w 4684753"/>
              <a:gd name="connsiteY24" fmla="*/ 1612054 h 3615141"/>
              <a:gd name="connsiteX25" fmla="*/ 2574478 w 4684753"/>
              <a:gd name="connsiteY25" fmla="*/ 1733974 h 3615141"/>
              <a:gd name="connsiteX26" fmla="*/ 2399218 w 4684753"/>
              <a:gd name="connsiteY26" fmla="*/ 1886374 h 3615141"/>
              <a:gd name="connsiteX27" fmla="*/ 2345878 w 4684753"/>
              <a:gd name="connsiteY27" fmla="*/ 2160694 h 3615141"/>
              <a:gd name="connsiteX28" fmla="*/ 2704018 w 4684753"/>
              <a:gd name="connsiteY28" fmla="*/ 2396914 h 3615141"/>
              <a:gd name="connsiteX29" fmla="*/ 2856418 w 4684753"/>
              <a:gd name="connsiteY29" fmla="*/ 2389294 h 3615141"/>
              <a:gd name="connsiteX30" fmla="*/ 3024058 w 4684753"/>
              <a:gd name="connsiteY30" fmla="*/ 2381674 h 3615141"/>
              <a:gd name="connsiteX31" fmla="*/ 3206938 w 4684753"/>
              <a:gd name="connsiteY31" fmla="*/ 2282614 h 3615141"/>
              <a:gd name="connsiteX32" fmla="*/ 3138358 w 4684753"/>
              <a:gd name="connsiteY32" fmla="*/ 2076874 h 3615141"/>
              <a:gd name="connsiteX33" fmla="*/ 3077398 w 4684753"/>
              <a:gd name="connsiteY33" fmla="*/ 1863514 h 3615141"/>
              <a:gd name="connsiteX34" fmla="*/ 3222178 w 4684753"/>
              <a:gd name="connsiteY34" fmla="*/ 1688254 h 3615141"/>
              <a:gd name="connsiteX35" fmla="*/ 3328858 w 4684753"/>
              <a:gd name="connsiteY35" fmla="*/ 1535854 h 3615141"/>
              <a:gd name="connsiteX36" fmla="*/ 3567262 w 4684753"/>
              <a:gd name="connsiteY36" fmla="*/ 1483853 h 3615141"/>
              <a:gd name="connsiteX37" fmla="*/ 4008782 w 4684753"/>
              <a:gd name="connsiteY37" fmla="*/ 3509608 h 3615141"/>
              <a:gd name="connsiteX38" fmla="*/ 4367429 w 4684753"/>
              <a:gd name="connsiteY38" fmla="*/ 3261021 h 3615141"/>
              <a:gd name="connsiteX39" fmla="*/ 4424251 w 4684753"/>
              <a:gd name="connsiteY39" fmla="*/ 2428669 h 3615141"/>
              <a:gd name="connsiteX40" fmla="*/ 4144276 w 4684753"/>
              <a:gd name="connsiteY40" fmla="*/ 1407603 h 3615141"/>
              <a:gd name="connsiteX41" fmla="*/ 4056703 w 4684753"/>
              <a:gd name="connsiteY41" fmla="*/ 1018719 h 3615141"/>
              <a:gd name="connsiteX42" fmla="*/ 4048672 w 4684753"/>
              <a:gd name="connsiteY42" fmla="*/ 857497 h 3615141"/>
              <a:gd name="connsiteX43" fmla="*/ 4106098 w 4684753"/>
              <a:gd name="connsiteY43" fmla="*/ 728134 h 3615141"/>
              <a:gd name="connsiteX44" fmla="*/ 4258498 w 4684753"/>
              <a:gd name="connsiteY44" fmla="*/ 530014 h 3615141"/>
              <a:gd name="connsiteX45" fmla="*/ 4578538 w 4684753"/>
              <a:gd name="connsiteY45" fmla="*/ 171874 h 3615141"/>
              <a:gd name="connsiteX46" fmla="*/ 4441378 w 4684753"/>
              <a:gd name="connsiteY46" fmla="*/ 11854 h 3615141"/>
              <a:gd name="connsiteX47" fmla="*/ 2010598 w 4684753"/>
              <a:gd name="connsiteY47" fmla="*/ 11854 h 3615141"/>
              <a:gd name="connsiteX48" fmla="*/ 1103818 w 4684753"/>
              <a:gd name="connsiteY48" fmla="*/ 19474 h 3615141"/>
              <a:gd name="connsiteX49" fmla="*/ 14158 w 4684753"/>
              <a:gd name="connsiteY49" fmla="*/ 34714 h 3615141"/>
              <a:gd name="connsiteX50" fmla="*/ 44638 w 4684753"/>
              <a:gd name="connsiteY50" fmla="*/ 2633134 h 3615141"/>
              <a:gd name="connsiteX0" fmla="*/ 44638 w 4684753"/>
              <a:gd name="connsiteY0" fmla="*/ 2633134 h 3622439"/>
              <a:gd name="connsiteX1" fmla="*/ 349438 w 4684753"/>
              <a:gd name="connsiteY1" fmla="*/ 2602654 h 3622439"/>
              <a:gd name="connsiteX2" fmla="*/ 547558 w 4684753"/>
              <a:gd name="connsiteY2" fmla="*/ 2587414 h 3622439"/>
              <a:gd name="connsiteX3" fmla="*/ 654238 w 4684753"/>
              <a:gd name="connsiteY3" fmla="*/ 2480734 h 3622439"/>
              <a:gd name="connsiteX4" fmla="*/ 966658 w 4684753"/>
              <a:gd name="connsiteY4" fmla="*/ 2168314 h 3622439"/>
              <a:gd name="connsiteX5" fmla="*/ 1126678 w 4684753"/>
              <a:gd name="connsiteY5" fmla="*/ 2107354 h 3622439"/>
              <a:gd name="connsiteX6" fmla="*/ 1461958 w 4684753"/>
              <a:gd name="connsiteY6" fmla="*/ 1924474 h 3622439"/>
              <a:gd name="connsiteX7" fmla="*/ 1637218 w 4684753"/>
              <a:gd name="connsiteY7" fmla="*/ 1840654 h 3622439"/>
              <a:gd name="connsiteX8" fmla="*/ 1949638 w 4684753"/>
              <a:gd name="connsiteY8" fmla="*/ 1833034 h 3622439"/>
              <a:gd name="connsiteX9" fmla="*/ 2185858 w 4684753"/>
              <a:gd name="connsiteY9" fmla="*/ 1833034 h 3622439"/>
              <a:gd name="connsiteX10" fmla="*/ 2414458 w 4684753"/>
              <a:gd name="connsiteY10" fmla="*/ 1764454 h 3622439"/>
              <a:gd name="connsiteX11" fmla="*/ 2483038 w 4684753"/>
              <a:gd name="connsiteY11" fmla="*/ 1657774 h 3622439"/>
              <a:gd name="connsiteX12" fmla="*/ 2475418 w 4684753"/>
              <a:gd name="connsiteY12" fmla="*/ 1482514 h 3622439"/>
              <a:gd name="connsiteX13" fmla="*/ 2338258 w 4684753"/>
              <a:gd name="connsiteY13" fmla="*/ 1345354 h 3622439"/>
              <a:gd name="connsiteX14" fmla="*/ 2262058 w 4684753"/>
              <a:gd name="connsiteY14" fmla="*/ 1200574 h 3622439"/>
              <a:gd name="connsiteX15" fmla="*/ 2254438 w 4684753"/>
              <a:gd name="connsiteY15" fmla="*/ 1048174 h 3622439"/>
              <a:gd name="connsiteX16" fmla="*/ 2254438 w 4684753"/>
              <a:gd name="connsiteY16" fmla="*/ 956734 h 3622439"/>
              <a:gd name="connsiteX17" fmla="*/ 2300158 w 4684753"/>
              <a:gd name="connsiteY17" fmla="*/ 872914 h 3622439"/>
              <a:gd name="connsiteX18" fmla="*/ 2490658 w 4684753"/>
              <a:gd name="connsiteY18" fmla="*/ 796714 h 3622439"/>
              <a:gd name="connsiteX19" fmla="*/ 2704018 w 4684753"/>
              <a:gd name="connsiteY19" fmla="*/ 850054 h 3622439"/>
              <a:gd name="connsiteX20" fmla="*/ 2749738 w 4684753"/>
              <a:gd name="connsiteY20" fmla="*/ 926254 h 3622439"/>
              <a:gd name="connsiteX21" fmla="*/ 2764978 w 4684753"/>
              <a:gd name="connsiteY21" fmla="*/ 1109134 h 3622439"/>
              <a:gd name="connsiteX22" fmla="*/ 2803078 w 4684753"/>
              <a:gd name="connsiteY22" fmla="*/ 1368214 h 3622439"/>
              <a:gd name="connsiteX23" fmla="*/ 2764978 w 4684753"/>
              <a:gd name="connsiteY23" fmla="*/ 1482514 h 3622439"/>
              <a:gd name="connsiteX24" fmla="*/ 2673538 w 4684753"/>
              <a:gd name="connsiteY24" fmla="*/ 1612054 h 3622439"/>
              <a:gd name="connsiteX25" fmla="*/ 2574478 w 4684753"/>
              <a:gd name="connsiteY25" fmla="*/ 1733974 h 3622439"/>
              <a:gd name="connsiteX26" fmla="*/ 2399218 w 4684753"/>
              <a:gd name="connsiteY26" fmla="*/ 1886374 h 3622439"/>
              <a:gd name="connsiteX27" fmla="*/ 2345878 w 4684753"/>
              <a:gd name="connsiteY27" fmla="*/ 2160694 h 3622439"/>
              <a:gd name="connsiteX28" fmla="*/ 2704018 w 4684753"/>
              <a:gd name="connsiteY28" fmla="*/ 2396914 h 3622439"/>
              <a:gd name="connsiteX29" fmla="*/ 2856418 w 4684753"/>
              <a:gd name="connsiteY29" fmla="*/ 2389294 h 3622439"/>
              <a:gd name="connsiteX30" fmla="*/ 3024058 w 4684753"/>
              <a:gd name="connsiteY30" fmla="*/ 2381674 h 3622439"/>
              <a:gd name="connsiteX31" fmla="*/ 3206938 w 4684753"/>
              <a:gd name="connsiteY31" fmla="*/ 2282614 h 3622439"/>
              <a:gd name="connsiteX32" fmla="*/ 3138358 w 4684753"/>
              <a:gd name="connsiteY32" fmla="*/ 2076874 h 3622439"/>
              <a:gd name="connsiteX33" fmla="*/ 3077398 w 4684753"/>
              <a:gd name="connsiteY33" fmla="*/ 1863514 h 3622439"/>
              <a:gd name="connsiteX34" fmla="*/ 3222178 w 4684753"/>
              <a:gd name="connsiteY34" fmla="*/ 1688254 h 3622439"/>
              <a:gd name="connsiteX35" fmla="*/ 3328858 w 4684753"/>
              <a:gd name="connsiteY35" fmla="*/ 1535854 h 3622439"/>
              <a:gd name="connsiteX36" fmla="*/ 3567262 w 4684753"/>
              <a:gd name="connsiteY36" fmla="*/ 1483853 h 3622439"/>
              <a:gd name="connsiteX37" fmla="*/ 4008782 w 4684753"/>
              <a:gd name="connsiteY37" fmla="*/ 3509608 h 3622439"/>
              <a:gd name="connsiteX38" fmla="*/ 4367429 w 4684753"/>
              <a:gd name="connsiteY38" fmla="*/ 3261021 h 3622439"/>
              <a:gd name="connsiteX39" fmla="*/ 4424251 w 4684753"/>
              <a:gd name="connsiteY39" fmla="*/ 2428669 h 3622439"/>
              <a:gd name="connsiteX40" fmla="*/ 4144276 w 4684753"/>
              <a:gd name="connsiteY40" fmla="*/ 1407603 h 3622439"/>
              <a:gd name="connsiteX41" fmla="*/ 4056703 w 4684753"/>
              <a:gd name="connsiteY41" fmla="*/ 1018719 h 3622439"/>
              <a:gd name="connsiteX42" fmla="*/ 4048672 w 4684753"/>
              <a:gd name="connsiteY42" fmla="*/ 857497 h 3622439"/>
              <a:gd name="connsiteX43" fmla="*/ 4106098 w 4684753"/>
              <a:gd name="connsiteY43" fmla="*/ 728134 h 3622439"/>
              <a:gd name="connsiteX44" fmla="*/ 4258498 w 4684753"/>
              <a:gd name="connsiteY44" fmla="*/ 530014 h 3622439"/>
              <a:gd name="connsiteX45" fmla="*/ 4578538 w 4684753"/>
              <a:gd name="connsiteY45" fmla="*/ 171874 h 3622439"/>
              <a:gd name="connsiteX46" fmla="*/ 4441378 w 4684753"/>
              <a:gd name="connsiteY46" fmla="*/ 11854 h 3622439"/>
              <a:gd name="connsiteX47" fmla="*/ 2010598 w 4684753"/>
              <a:gd name="connsiteY47" fmla="*/ 11854 h 3622439"/>
              <a:gd name="connsiteX48" fmla="*/ 1103818 w 4684753"/>
              <a:gd name="connsiteY48" fmla="*/ 19474 h 3622439"/>
              <a:gd name="connsiteX49" fmla="*/ 14158 w 4684753"/>
              <a:gd name="connsiteY49" fmla="*/ 34714 h 3622439"/>
              <a:gd name="connsiteX50" fmla="*/ 44638 w 4684753"/>
              <a:gd name="connsiteY50" fmla="*/ 2633134 h 3622439"/>
              <a:gd name="connsiteX0" fmla="*/ 44638 w 4684753"/>
              <a:gd name="connsiteY0" fmla="*/ 2633134 h 3649482"/>
              <a:gd name="connsiteX1" fmla="*/ 349438 w 4684753"/>
              <a:gd name="connsiteY1" fmla="*/ 2602654 h 3649482"/>
              <a:gd name="connsiteX2" fmla="*/ 547558 w 4684753"/>
              <a:gd name="connsiteY2" fmla="*/ 2587414 h 3649482"/>
              <a:gd name="connsiteX3" fmla="*/ 654238 w 4684753"/>
              <a:gd name="connsiteY3" fmla="*/ 2480734 h 3649482"/>
              <a:gd name="connsiteX4" fmla="*/ 966658 w 4684753"/>
              <a:gd name="connsiteY4" fmla="*/ 2168314 h 3649482"/>
              <a:gd name="connsiteX5" fmla="*/ 1126678 w 4684753"/>
              <a:gd name="connsiteY5" fmla="*/ 2107354 h 3649482"/>
              <a:gd name="connsiteX6" fmla="*/ 1461958 w 4684753"/>
              <a:gd name="connsiteY6" fmla="*/ 1924474 h 3649482"/>
              <a:gd name="connsiteX7" fmla="*/ 1637218 w 4684753"/>
              <a:gd name="connsiteY7" fmla="*/ 1840654 h 3649482"/>
              <a:gd name="connsiteX8" fmla="*/ 1949638 w 4684753"/>
              <a:gd name="connsiteY8" fmla="*/ 1833034 h 3649482"/>
              <a:gd name="connsiteX9" fmla="*/ 2185858 w 4684753"/>
              <a:gd name="connsiteY9" fmla="*/ 1833034 h 3649482"/>
              <a:gd name="connsiteX10" fmla="*/ 2414458 w 4684753"/>
              <a:gd name="connsiteY10" fmla="*/ 1764454 h 3649482"/>
              <a:gd name="connsiteX11" fmla="*/ 2483038 w 4684753"/>
              <a:gd name="connsiteY11" fmla="*/ 1657774 h 3649482"/>
              <a:gd name="connsiteX12" fmla="*/ 2475418 w 4684753"/>
              <a:gd name="connsiteY12" fmla="*/ 1482514 h 3649482"/>
              <a:gd name="connsiteX13" fmla="*/ 2338258 w 4684753"/>
              <a:gd name="connsiteY13" fmla="*/ 1345354 h 3649482"/>
              <a:gd name="connsiteX14" fmla="*/ 2262058 w 4684753"/>
              <a:gd name="connsiteY14" fmla="*/ 1200574 h 3649482"/>
              <a:gd name="connsiteX15" fmla="*/ 2254438 w 4684753"/>
              <a:gd name="connsiteY15" fmla="*/ 1048174 h 3649482"/>
              <a:gd name="connsiteX16" fmla="*/ 2254438 w 4684753"/>
              <a:gd name="connsiteY16" fmla="*/ 956734 h 3649482"/>
              <a:gd name="connsiteX17" fmla="*/ 2300158 w 4684753"/>
              <a:gd name="connsiteY17" fmla="*/ 872914 h 3649482"/>
              <a:gd name="connsiteX18" fmla="*/ 2490658 w 4684753"/>
              <a:gd name="connsiteY18" fmla="*/ 796714 h 3649482"/>
              <a:gd name="connsiteX19" fmla="*/ 2704018 w 4684753"/>
              <a:gd name="connsiteY19" fmla="*/ 850054 h 3649482"/>
              <a:gd name="connsiteX20" fmla="*/ 2749738 w 4684753"/>
              <a:gd name="connsiteY20" fmla="*/ 926254 h 3649482"/>
              <a:gd name="connsiteX21" fmla="*/ 2764978 w 4684753"/>
              <a:gd name="connsiteY21" fmla="*/ 1109134 h 3649482"/>
              <a:gd name="connsiteX22" fmla="*/ 2803078 w 4684753"/>
              <a:gd name="connsiteY22" fmla="*/ 1368214 h 3649482"/>
              <a:gd name="connsiteX23" fmla="*/ 2764978 w 4684753"/>
              <a:gd name="connsiteY23" fmla="*/ 1482514 h 3649482"/>
              <a:gd name="connsiteX24" fmla="*/ 2673538 w 4684753"/>
              <a:gd name="connsiteY24" fmla="*/ 1612054 h 3649482"/>
              <a:gd name="connsiteX25" fmla="*/ 2574478 w 4684753"/>
              <a:gd name="connsiteY25" fmla="*/ 1733974 h 3649482"/>
              <a:gd name="connsiteX26" fmla="*/ 2399218 w 4684753"/>
              <a:gd name="connsiteY26" fmla="*/ 1886374 h 3649482"/>
              <a:gd name="connsiteX27" fmla="*/ 2345878 w 4684753"/>
              <a:gd name="connsiteY27" fmla="*/ 2160694 h 3649482"/>
              <a:gd name="connsiteX28" fmla="*/ 2704018 w 4684753"/>
              <a:gd name="connsiteY28" fmla="*/ 2396914 h 3649482"/>
              <a:gd name="connsiteX29" fmla="*/ 2856418 w 4684753"/>
              <a:gd name="connsiteY29" fmla="*/ 2389294 h 3649482"/>
              <a:gd name="connsiteX30" fmla="*/ 3024058 w 4684753"/>
              <a:gd name="connsiteY30" fmla="*/ 2381674 h 3649482"/>
              <a:gd name="connsiteX31" fmla="*/ 3206938 w 4684753"/>
              <a:gd name="connsiteY31" fmla="*/ 2282614 h 3649482"/>
              <a:gd name="connsiteX32" fmla="*/ 3138358 w 4684753"/>
              <a:gd name="connsiteY32" fmla="*/ 2076874 h 3649482"/>
              <a:gd name="connsiteX33" fmla="*/ 3077398 w 4684753"/>
              <a:gd name="connsiteY33" fmla="*/ 1863514 h 3649482"/>
              <a:gd name="connsiteX34" fmla="*/ 3222178 w 4684753"/>
              <a:gd name="connsiteY34" fmla="*/ 1688254 h 3649482"/>
              <a:gd name="connsiteX35" fmla="*/ 3328858 w 4684753"/>
              <a:gd name="connsiteY35" fmla="*/ 1535854 h 3649482"/>
              <a:gd name="connsiteX36" fmla="*/ 3567262 w 4684753"/>
              <a:gd name="connsiteY36" fmla="*/ 1483853 h 3649482"/>
              <a:gd name="connsiteX37" fmla="*/ 4008782 w 4684753"/>
              <a:gd name="connsiteY37" fmla="*/ 3509608 h 3649482"/>
              <a:gd name="connsiteX38" fmla="*/ 4268594 w 4684753"/>
              <a:gd name="connsiteY38" fmla="*/ 3450450 h 3649482"/>
              <a:gd name="connsiteX39" fmla="*/ 4367429 w 4684753"/>
              <a:gd name="connsiteY39" fmla="*/ 3261021 h 3649482"/>
              <a:gd name="connsiteX40" fmla="*/ 4424251 w 4684753"/>
              <a:gd name="connsiteY40" fmla="*/ 2428669 h 3649482"/>
              <a:gd name="connsiteX41" fmla="*/ 4144276 w 4684753"/>
              <a:gd name="connsiteY41" fmla="*/ 1407603 h 3649482"/>
              <a:gd name="connsiteX42" fmla="*/ 4056703 w 4684753"/>
              <a:gd name="connsiteY42" fmla="*/ 1018719 h 3649482"/>
              <a:gd name="connsiteX43" fmla="*/ 4048672 w 4684753"/>
              <a:gd name="connsiteY43" fmla="*/ 857497 h 3649482"/>
              <a:gd name="connsiteX44" fmla="*/ 4106098 w 4684753"/>
              <a:gd name="connsiteY44" fmla="*/ 728134 h 3649482"/>
              <a:gd name="connsiteX45" fmla="*/ 4258498 w 4684753"/>
              <a:gd name="connsiteY45" fmla="*/ 530014 h 3649482"/>
              <a:gd name="connsiteX46" fmla="*/ 4578538 w 4684753"/>
              <a:gd name="connsiteY46" fmla="*/ 171874 h 3649482"/>
              <a:gd name="connsiteX47" fmla="*/ 4441378 w 4684753"/>
              <a:gd name="connsiteY47" fmla="*/ 11854 h 3649482"/>
              <a:gd name="connsiteX48" fmla="*/ 2010598 w 4684753"/>
              <a:gd name="connsiteY48" fmla="*/ 11854 h 3649482"/>
              <a:gd name="connsiteX49" fmla="*/ 1103818 w 4684753"/>
              <a:gd name="connsiteY49" fmla="*/ 19474 h 3649482"/>
              <a:gd name="connsiteX50" fmla="*/ 14158 w 4684753"/>
              <a:gd name="connsiteY50" fmla="*/ 34714 h 3649482"/>
              <a:gd name="connsiteX51" fmla="*/ 44638 w 4684753"/>
              <a:gd name="connsiteY51" fmla="*/ 2633134 h 3649482"/>
              <a:gd name="connsiteX0" fmla="*/ 44638 w 4684753"/>
              <a:gd name="connsiteY0" fmla="*/ 2633134 h 3879758"/>
              <a:gd name="connsiteX1" fmla="*/ 349438 w 4684753"/>
              <a:gd name="connsiteY1" fmla="*/ 2602654 h 3879758"/>
              <a:gd name="connsiteX2" fmla="*/ 547558 w 4684753"/>
              <a:gd name="connsiteY2" fmla="*/ 2587414 h 3879758"/>
              <a:gd name="connsiteX3" fmla="*/ 654238 w 4684753"/>
              <a:gd name="connsiteY3" fmla="*/ 2480734 h 3879758"/>
              <a:gd name="connsiteX4" fmla="*/ 966658 w 4684753"/>
              <a:gd name="connsiteY4" fmla="*/ 2168314 h 3879758"/>
              <a:gd name="connsiteX5" fmla="*/ 1126678 w 4684753"/>
              <a:gd name="connsiteY5" fmla="*/ 2107354 h 3879758"/>
              <a:gd name="connsiteX6" fmla="*/ 1461958 w 4684753"/>
              <a:gd name="connsiteY6" fmla="*/ 1924474 h 3879758"/>
              <a:gd name="connsiteX7" fmla="*/ 1637218 w 4684753"/>
              <a:gd name="connsiteY7" fmla="*/ 1840654 h 3879758"/>
              <a:gd name="connsiteX8" fmla="*/ 1949638 w 4684753"/>
              <a:gd name="connsiteY8" fmla="*/ 1833034 h 3879758"/>
              <a:gd name="connsiteX9" fmla="*/ 2185858 w 4684753"/>
              <a:gd name="connsiteY9" fmla="*/ 1833034 h 3879758"/>
              <a:gd name="connsiteX10" fmla="*/ 2414458 w 4684753"/>
              <a:gd name="connsiteY10" fmla="*/ 1764454 h 3879758"/>
              <a:gd name="connsiteX11" fmla="*/ 2483038 w 4684753"/>
              <a:gd name="connsiteY11" fmla="*/ 1657774 h 3879758"/>
              <a:gd name="connsiteX12" fmla="*/ 2475418 w 4684753"/>
              <a:gd name="connsiteY12" fmla="*/ 1482514 h 3879758"/>
              <a:gd name="connsiteX13" fmla="*/ 2338258 w 4684753"/>
              <a:gd name="connsiteY13" fmla="*/ 1345354 h 3879758"/>
              <a:gd name="connsiteX14" fmla="*/ 2262058 w 4684753"/>
              <a:gd name="connsiteY14" fmla="*/ 1200574 h 3879758"/>
              <a:gd name="connsiteX15" fmla="*/ 2254438 w 4684753"/>
              <a:gd name="connsiteY15" fmla="*/ 1048174 h 3879758"/>
              <a:gd name="connsiteX16" fmla="*/ 2254438 w 4684753"/>
              <a:gd name="connsiteY16" fmla="*/ 956734 h 3879758"/>
              <a:gd name="connsiteX17" fmla="*/ 2300158 w 4684753"/>
              <a:gd name="connsiteY17" fmla="*/ 872914 h 3879758"/>
              <a:gd name="connsiteX18" fmla="*/ 2490658 w 4684753"/>
              <a:gd name="connsiteY18" fmla="*/ 796714 h 3879758"/>
              <a:gd name="connsiteX19" fmla="*/ 2704018 w 4684753"/>
              <a:gd name="connsiteY19" fmla="*/ 850054 h 3879758"/>
              <a:gd name="connsiteX20" fmla="*/ 2749738 w 4684753"/>
              <a:gd name="connsiteY20" fmla="*/ 926254 h 3879758"/>
              <a:gd name="connsiteX21" fmla="*/ 2764978 w 4684753"/>
              <a:gd name="connsiteY21" fmla="*/ 1109134 h 3879758"/>
              <a:gd name="connsiteX22" fmla="*/ 2803078 w 4684753"/>
              <a:gd name="connsiteY22" fmla="*/ 1368214 h 3879758"/>
              <a:gd name="connsiteX23" fmla="*/ 2764978 w 4684753"/>
              <a:gd name="connsiteY23" fmla="*/ 1482514 h 3879758"/>
              <a:gd name="connsiteX24" fmla="*/ 2673538 w 4684753"/>
              <a:gd name="connsiteY24" fmla="*/ 1612054 h 3879758"/>
              <a:gd name="connsiteX25" fmla="*/ 2574478 w 4684753"/>
              <a:gd name="connsiteY25" fmla="*/ 1733974 h 3879758"/>
              <a:gd name="connsiteX26" fmla="*/ 2399218 w 4684753"/>
              <a:gd name="connsiteY26" fmla="*/ 1886374 h 3879758"/>
              <a:gd name="connsiteX27" fmla="*/ 2345878 w 4684753"/>
              <a:gd name="connsiteY27" fmla="*/ 2160694 h 3879758"/>
              <a:gd name="connsiteX28" fmla="*/ 2704018 w 4684753"/>
              <a:gd name="connsiteY28" fmla="*/ 2396914 h 3879758"/>
              <a:gd name="connsiteX29" fmla="*/ 2856418 w 4684753"/>
              <a:gd name="connsiteY29" fmla="*/ 2389294 h 3879758"/>
              <a:gd name="connsiteX30" fmla="*/ 3024058 w 4684753"/>
              <a:gd name="connsiteY30" fmla="*/ 2381674 h 3879758"/>
              <a:gd name="connsiteX31" fmla="*/ 3206938 w 4684753"/>
              <a:gd name="connsiteY31" fmla="*/ 2282614 h 3879758"/>
              <a:gd name="connsiteX32" fmla="*/ 3138358 w 4684753"/>
              <a:gd name="connsiteY32" fmla="*/ 2076874 h 3879758"/>
              <a:gd name="connsiteX33" fmla="*/ 3077398 w 4684753"/>
              <a:gd name="connsiteY33" fmla="*/ 1863514 h 3879758"/>
              <a:gd name="connsiteX34" fmla="*/ 3222178 w 4684753"/>
              <a:gd name="connsiteY34" fmla="*/ 1688254 h 3879758"/>
              <a:gd name="connsiteX35" fmla="*/ 3328858 w 4684753"/>
              <a:gd name="connsiteY35" fmla="*/ 1535854 h 3879758"/>
              <a:gd name="connsiteX36" fmla="*/ 3567262 w 4684753"/>
              <a:gd name="connsiteY36" fmla="*/ 1483853 h 3879758"/>
              <a:gd name="connsiteX37" fmla="*/ 4008782 w 4684753"/>
              <a:gd name="connsiteY37" fmla="*/ 3509608 h 3879758"/>
              <a:gd name="connsiteX38" fmla="*/ 4333651 w 4684753"/>
              <a:gd name="connsiteY38" fmla="*/ 3861542 h 3879758"/>
              <a:gd name="connsiteX39" fmla="*/ 4367429 w 4684753"/>
              <a:gd name="connsiteY39" fmla="*/ 3261021 h 3879758"/>
              <a:gd name="connsiteX40" fmla="*/ 4424251 w 4684753"/>
              <a:gd name="connsiteY40" fmla="*/ 2428669 h 3879758"/>
              <a:gd name="connsiteX41" fmla="*/ 4144276 w 4684753"/>
              <a:gd name="connsiteY41" fmla="*/ 1407603 h 3879758"/>
              <a:gd name="connsiteX42" fmla="*/ 4056703 w 4684753"/>
              <a:gd name="connsiteY42" fmla="*/ 1018719 h 3879758"/>
              <a:gd name="connsiteX43" fmla="*/ 4048672 w 4684753"/>
              <a:gd name="connsiteY43" fmla="*/ 857497 h 3879758"/>
              <a:gd name="connsiteX44" fmla="*/ 4106098 w 4684753"/>
              <a:gd name="connsiteY44" fmla="*/ 728134 h 3879758"/>
              <a:gd name="connsiteX45" fmla="*/ 4258498 w 4684753"/>
              <a:gd name="connsiteY45" fmla="*/ 530014 h 3879758"/>
              <a:gd name="connsiteX46" fmla="*/ 4578538 w 4684753"/>
              <a:gd name="connsiteY46" fmla="*/ 171874 h 3879758"/>
              <a:gd name="connsiteX47" fmla="*/ 4441378 w 4684753"/>
              <a:gd name="connsiteY47" fmla="*/ 11854 h 3879758"/>
              <a:gd name="connsiteX48" fmla="*/ 2010598 w 4684753"/>
              <a:gd name="connsiteY48" fmla="*/ 11854 h 3879758"/>
              <a:gd name="connsiteX49" fmla="*/ 1103818 w 4684753"/>
              <a:gd name="connsiteY49" fmla="*/ 19474 h 3879758"/>
              <a:gd name="connsiteX50" fmla="*/ 14158 w 4684753"/>
              <a:gd name="connsiteY50" fmla="*/ 34714 h 3879758"/>
              <a:gd name="connsiteX51" fmla="*/ 44638 w 4684753"/>
              <a:gd name="connsiteY51" fmla="*/ 2633134 h 3879758"/>
              <a:gd name="connsiteX0" fmla="*/ 44638 w 4684753"/>
              <a:gd name="connsiteY0" fmla="*/ 2633134 h 3920469"/>
              <a:gd name="connsiteX1" fmla="*/ 349438 w 4684753"/>
              <a:gd name="connsiteY1" fmla="*/ 2602654 h 3920469"/>
              <a:gd name="connsiteX2" fmla="*/ 547558 w 4684753"/>
              <a:gd name="connsiteY2" fmla="*/ 2587414 h 3920469"/>
              <a:gd name="connsiteX3" fmla="*/ 654238 w 4684753"/>
              <a:gd name="connsiteY3" fmla="*/ 2480734 h 3920469"/>
              <a:gd name="connsiteX4" fmla="*/ 966658 w 4684753"/>
              <a:gd name="connsiteY4" fmla="*/ 2168314 h 3920469"/>
              <a:gd name="connsiteX5" fmla="*/ 1126678 w 4684753"/>
              <a:gd name="connsiteY5" fmla="*/ 2107354 h 3920469"/>
              <a:gd name="connsiteX6" fmla="*/ 1461958 w 4684753"/>
              <a:gd name="connsiteY6" fmla="*/ 1924474 h 3920469"/>
              <a:gd name="connsiteX7" fmla="*/ 1637218 w 4684753"/>
              <a:gd name="connsiteY7" fmla="*/ 1840654 h 3920469"/>
              <a:gd name="connsiteX8" fmla="*/ 1949638 w 4684753"/>
              <a:gd name="connsiteY8" fmla="*/ 1833034 h 3920469"/>
              <a:gd name="connsiteX9" fmla="*/ 2185858 w 4684753"/>
              <a:gd name="connsiteY9" fmla="*/ 1833034 h 3920469"/>
              <a:gd name="connsiteX10" fmla="*/ 2414458 w 4684753"/>
              <a:gd name="connsiteY10" fmla="*/ 1764454 h 3920469"/>
              <a:gd name="connsiteX11" fmla="*/ 2483038 w 4684753"/>
              <a:gd name="connsiteY11" fmla="*/ 1657774 h 3920469"/>
              <a:gd name="connsiteX12" fmla="*/ 2475418 w 4684753"/>
              <a:gd name="connsiteY12" fmla="*/ 1482514 h 3920469"/>
              <a:gd name="connsiteX13" fmla="*/ 2338258 w 4684753"/>
              <a:gd name="connsiteY13" fmla="*/ 1345354 h 3920469"/>
              <a:gd name="connsiteX14" fmla="*/ 2262058 w 4684753"/>
              <a:gd name="connsiteY14" fmla="*/ 1200574 h 3920469"/>
              <a:gd name="connsiteX15" fmla="*/ 2254438 w 4684753"/>
              <a:gd name="connsiteY15" fmla="*/ 1048174 h 3920469"/>
              <a:gd name="connsiteX16" fmla="*/ 2254438 w 4684753"/>
              <a:gd name="connsiteY16" fmla="*/ 956734 h 3920469"/>
              <a:gd name="connsiteX17" fmla="*/ 2300158 w 4684753"/>
              <a:gd name="connsiteY17" fmla="*/ 872914 h 3920469"/>
              <a:gd name="connsiteX18" fmla="*/ 2490658 w 4684753"/>
              <a:gd name="connsiteY18" fmla="*/ 796714 h 3920469"/>
              <a:gd name="connsiteX19" fmla="*/ 2704018 w 4684753"/>
              <a:gd name="connsiteY19" fmla="*/ 850054 h 3920469"/>
              <a:gd name="connsiteX20" fmla="*/ 2749738 w 4684753"/>
              <a:gd name="connsiteY20" fmla="*/ 926254 h 3920469"/>
              <a:gd name="connsiteX21" fmla="*/ 2764978 w 4684753"/>
              <a:gd name="connsiteY21" fmla="*/ 1109134 h 3920469"/>
              <a:gd name="connsiteX22" fmla="*/ 2803078 w 4684753"/>
              <a:gd name="connsiteY22" fmla="*/ 1368214 h 3920469"/>
              <a:gd name="connsiteX23" fmla="*/ 2764978 w 4684753"/>
              <a:gd name="connsiteY23" fmla="*/ 1482514 h 3920469"/>
              <a:gd name="connsiteX24" fmla="*/ 2673538 w 4684753"/>
              <a:gd name="connsiteY24" fmla="*/ 1612054 h 3920469"/>
              <a:gd name="connsiteX25" fmla="*/ 2574478 w 4684753"/>
              <a:gd name="connsiteY25" fmla="*/ 1733974 h 3920469"/>
              <a:gd name="connsiteX26" fmla="*/ 2399218 w 4684753"/>
              <a:gd name="connsiteY26" fmla="*/ 1886374 h 3920469"/>
              <a:gd name="connsiteX27" fmla="*/ 2345878 w 4684753"/>
              <a:gd name="connsiteY27" fmla="*/ 2160694 h 3920469"/>
              <a:gd name="connsiteX28" fmla="*/ 2704018 w 4684753"/>
              <a:gd name="connsiteY28" fmla="*/ 2396914 h 3920469"/>
              <a:gd name="connsiteX29" fmla="*/ 2856418 w 4684753"/>
              <a:gd name="connsiteY29" fmla="*/ 2389294 h 3920469"/>
              <a:gd name="connsiteX30" fmla="*/ 3024058 w 4684753"/>
              <a:gd name="connsiteY30" fmla="*/ 2381674 h 3920469"/>
              <a:gd name="connsiteX31" fmla="*/ 3206938 w 4684753"/>
              <a:gd name="connsiteY31" fmla="*/ 2282614 h 3920469"/>
              <a:gd name="connsiteX32" fmla="*/ 3138358 w 4684753"/>
              <a:gd name="connsiteY32" fmla="*/ 2076874 h 3920469"/>
              <a:gd name="connsiteX33" fmla="*/ 3077398 w 4684753"/>
              <a:gd name="connsiteY33" fmla="*/ 1863514 h 3920469"/>
              <a:gd name="connsiteX34" fmla="*/ 3222178 w 4684753"/>
              <a:gd name="connsiteY34" fmla="*/ 1688254 h 3920469"/>
              <a:gd name="connsiteX35" fmla="*/ 3328858 w 4684753"/>
              <a:gd name="connsiteY35" fmla="*/ 1535854 h 3920469"/>
              <a:gd name="connsiteX36" fmla="*/ 3567262 w 4684753"/>
              <a:gd name="connsiteY36" fmla="*/ 1483853 h 3920469"/>
              <a:gd name="connsiteX37" fmla="*/ 3991527 w 4684753"/>
              <a:gd name="connsiteY37" fmla="*/ 3648896 h 3920469"/>
              <a:gd name="connsiteX38" fmla="*/ 4333651 w 4684753"/>
              <a:gd name="connsiteY38" fmla="*/ 3861542 h 3920469"/>
              <a:gd name="connsiteX39" fmla="*/ 4367429 w 4684753"/>
              <a:gd name="connsiteY39" fmla="*/ 3261021 h 3920469"/>
              <a:gd name="connsiteX40" fmla="*/ 4424251 w 4684753"/>
              <a:gd name="connsiteY40" fmla="*/ 2428669 h 3920469"/>
              <a:gd name="connsiteX41" fmla="*/ 4144276 w 4684753"/>
              <a:gd name="connsiteY41" fmla="*/ 1407603 h 3920469"/>
              <a:gd name="connsiteX42" fmla="*/ 4056703 w 4684753"/>
              <a:gd name="connsiteY42" fmla="*/ 1018719 h 3920469"/>
              <a:gd name="connsiteX43" fmla="*/ 4048672 w 4684753"/>
              <a:gd name="connsiteY43" fmla="*/ 857497 h 3920469"/>
              <a:gd name="connsiteX44" fmla="*/ 4106098 w 4684753"/>
              <a:gd name="connsiteY44" fmla="*/ 728134 h 3920469"/>
              <a:gd name="connsiteX45" fmla="*/ 4258498 w 4684753"/>
              <a:gd name="connsiteY45" fmla="*/ 530014 h 3920469"/>
              <a:gd name="connsiteX46" fmla="*/ 4578538 w 4684753"/>
              <a:gd name="connsiteY46" fmla="*/ 171874 h 3920469"/>
              <a:gd name="connsiteX47" fmla="*/ 4441378 w 4684753"/>
              <a:gd name="connsiteY47" fmla="*/ 11854 h 3920469"/>
              <a:gd name="connsiteX48" fmla="*/ 2010598 w 4684753"/>
              <a:gd name="connsiteY48" fmla="*/ 11854 h 3920469"/>
              <a:gd name="connsiteX49" fmla="*/ 1103818 w 4684753"/>
              <a:gd name="connsiteY49" fmla="*/ 19474 h 3920469"/>
              <a:gd name="connsiteX50" fmla="*/ 14158 w 4684753"/>
              <a:gd name="connsiteY50" fmla="*/ 34714 h 3920469"/>
              <a:gd name="connsiteX51" fmla="*/ 44638 w 4684753"/>
              <a:gd name="connsiteY51" fmla="*/ 2633134 h 3920469"/>
              <a:gd name="connsiteX0" fmla="*/ 44638 w 4684753"/>
              <a:gd name="connsiteY0" fmla="*/ 2633134 h 3879453"/>
              <a:gd name="connsiteX1" fmla="*/ 349438 w 4684753"/>
              <a:gd name="connsiteY1" fmla="*/ 2602654 h 3879453"/>
              <a:gd name="connsiteX2" fmla="*/ 547558 w 4684753"/>
              <a:gd name="connsiteY2" fmla="*/ 2587414 h 3879453"/>
              <a:gd name="connsiteX3" fmla="*/ 654238 w 4684753"/>
              <a:gd name="connsiteY3" fmla="*/ 2480734 h 3879453"/>
              <a:gd name="connsiteX4" fmla="*/ 966658 w 4684753"/>
              <a:gd name="connsiteY4" fmla="*/ 2168314 h 3879453"/>
              <a:gd name="connsiteX5" fmla="*/ 1126678 w 4684753"/>
              <a:gd name="connsiteY5" fmla="*/ 2107354 h 3879453"/>
              <a:gd name="connsiteX6" fmla="*/ 1461958 w 4684753"/>
              <a:gd name="connsiteY6" fmla="*/ 1924474 h 3879453"/>
              <a:gd name="connsiteX7" fmla="*/ 1637218 w 4684753"/>
              <a:gd name="connsiteY7" fmla="*/ 1840654 h 3879453"/>
              <a:gd name="connsiteX8" fmla="*/ 1949638 w 4684753"/>
              <a:gd name="connsiteY8" fmla="*/ 1833034 h 3879453"/>
              <a:gd name="connsiteX9" fmla="*/ 2185858 w 4684753"/>
              <a:gd name="connsiteY9" fmla="*/ 1833034 h 3879453"/>
              <a:gd name="connsiteX10" fmla="*/ 2414458 w 4684753"/>
              <a:gd name="connsiteY10" fmla="*/ 1764454 h 3879453"/>
              <a:gd name="connsiteX11" fmla="*/ 2483038 w 4684753"/>
              <a:gd name="connsiteY11" fmla="*/ 1657774 h 3879453"/>
              <a:gd name="connsiteX12" fmla="*/ 2475418 w 4684753"/>
              <a:gd name="connsiteY12" fmla="*/ 1482514 h 3879453"/>
              <a:gd name="connsiteX13" fmla="*/ 2338258 w 4684753"/>
              <a:gd name="connsiteY13" fmla="*/ 1345354 h 3879453"/>
              <a:gd name="connsiteX14" fmla="*/ 2262058 w 4684753"/>
              <a:gd name="connsiteY14" fmla="*/ 1200574 h 3879453"/>
              <a:gd name="connsiteX15" fmla="*/ 2254438 w 4684753"/>
              <a:gd name="connsiteY15" fmla="*/ 1048174 h 3879453"/>
              <a:gd name="connsiteX16" fmla="*/ 2254438 w 4684753"/>
              <a:gd name="connsiteY16" fmla="*/ 956734 h 3879453"/>
              <a:gd name="connsiteX17" fmla="*/ 2300158 w 4684753"/>
              <a:gd name="connsiteY17" fmla="*/ 872914 h 3879453"/>
              <a:gd name="connsiteX18" fmla="*/ 2490658 w 4684753"/>
              <a:gd name="connsiteY18" fmla="*/ 796714 h 3879453"/>
              <a:gd name="connsiteX19" fmla="*/ 2704018 w 4684753"/>
              <a:gd name="connsiteY19" fmla="*/ 850054 h 3879453"/>
              <a:gd name="connsiteX20" fmla="*/ 2749738 w 4684753"/>
              <a:gd name="connsiteY20" fmla="*/ 926254 h 3879453"/>
              <a:gd name="connsiteX21" fmla="*/ 2764978 w 4684753"/>
              <a:gd name="connsiteY21" fmla="*/ 1109134 h 3879453"/>
              <a:gd name="connsiteX22" fmla="*/ 2803078 w 4684753"/>
              <a:gd name="connsiteY22" fmla="*/ 1368214 h 3879453"/>
              <a:gd name="connsiteX23" fmla="*/ 2764978 w 4684753"/>
              <a:gd name="connsiteY23" fmla="*/ 1482514 h 3879453"/>
              <a:gd name="connsiteX24" fmla="*/ 2673538 w 4684753"/>
              <a:gd name="connsiteY24" fmla="*/ 1612054 h 3879453"/>
              <a:gd name="connsiteX25" fmla="*/ 2574478 w 4684753"/>
              <a:gd name="connsiteY25" fmla="*/ 1733974 h 3879453"/>
              <a:gd name="connsiteX26" fmla="*/ 2399218 w 4684753"/>
              <a:gd name="connsiteY26" fmla="*/ 1886374 h 3879453"/>
              <a:gd name="connsiteX27" fmla="*/ 2345878 w 4684753"/>
              <a:gd name="connsiteY27" fmla="*/ 2160694 h 3879453"/>
              <a:gd name="connsiteX28" fmla="*/ 2704018 w 4684753"/>
              <a:gd name="connsiteY28" fmla="*/ 2396914 h 3879453"/>
              <a:gd name="connsiteX29" fmla="*/ 2856418 w 4684753"/>
              <a:gd name="connsiteY29" fmla="*/ 2389294 h 3879453"/>
              <a:gd name="connsiteX30" fmla="*/ 3024058 w 4684753"/>
              <a:gd name="connsiteY30" fmla="*/ 2381674 h 3879453"/>
              <a:gd name="connsiteX31" fmla="*/ 3206938 w 4684753"/>
              <a:gd name="connsiteY31" fmla="*/ 2282614 h 3879453"/>
              <a:gd name="connsiteX32" fmla="*/ 3138358 w 4684753"/>
              <a:gd name="connsiteY32" fmla="*/ 2076874 h 3879453"/>
              <a:gd name="connsiteX33" fmla="*/ 3077398 w 4684753"/>
              <a:gd name="connsiteY33" fmla="*/ 1863514 h 3879453"/>
              <a:gd name="connsiteX34" fmla="*/ 3222178 w 4684753"/>
              <a:gd name="connsiteY34" fmla="*/ 1688254 h 3879453"/>
              <a:gd name="connsiteX35" fmla="*/ 3328858 w 4684753"/>
              <a:gd name="connsiteY35" fmla="*/ 1535854 h 3879453"/>
              <a:gd name="connsiteX36" fmla="*/ 3567262 w 4684753"/>
              <a:gd name="connsiteY36" fmla="*/ 1483853 h 3879453"/>
              <a:gd name="connsiteX37" fmla="*/ 3991527 w 4684753"/>
              <a:gd name="connsiteY37" fmla="*/ 3648896 h 3879453"/>
              <a:gd name="connsiteX38" fmla="*/ 4333651 w 4684753"/>
              <a:gd name="connsiteY38" fmla="*/ 3861542 h 3879453"/>
              <a:gd name="connsiteX39" fmla="*/ 4367429 w 4684753"/>
              <a:gd name="connsiteY39" fmla="*/ 3261021 h 3879453"/>
              <a:gd name="connsiteX40" fmla="*/ 4424251 w 4684753"/>
              <a:gd name="connsiteY40" fmla="*/ 2428669 h 3879453"/>
              <a:gd name="connsiteX41" fmla="*/ 4144276 w 4684753"/>
              <a:gd name="connsiteY41" fmla="*/ 1407603 h 3879453"/>
              <a:gd name="connsiteX42" fmla="*/ 4056703 w 4684753"/>
              <a:gd name="connsiteY42" fmla="*/ 1018719 h 3879453"/>
              <a:gd name="connsiteX43" fmla="*/ 4048672 w 4684753"/>
              <a:gd name="connsiteY43" fmla="*/ 857497 h 3879453"/>
              <a:gd name="connsiteX44" fmla="*/ 4106098 w 4684753"/>
              <a:gd name="connsiteY44" fmla="*/ 728134 h 3879453"/>
              <a:gd name="connsiteX45" fmla="*/ 4258498 w 4684753"/>
              <a:gd name="connsiteY45" fmla="*/ 530014 h 3879453"/>
              <a:gd name="connsiteX46" fmla="*/ 4578538 w 4684753"/>
              <a:gd name="connsiteY46" fmla="*/ 171874 h 3879453"/>
              <a:gd name="connsiteX47" fmla="*/ 4441378 w 4684753"/>
              <a:gd name="connsiteY47" fmla="*/ 11854 h 3879453"/>
              <a:gd name="connsiteX48" fmla="*/ 2010598 w 4684753"/>
              <a:gd name="connsiteY48" fmla="*/ 11854 h 3879453"/>
              <a:gd name="connsiteX49" fmla="*/ 1103818 w 4684753"/>
              <a:gd name="connsiteY49" fmla="*/ 19474 h 3879453"/>
              <a:gd name="connsiteX50" fmla="*/ 14158 w 4684753"/>
              <a:gd name="connsiteY50" fmla="*/ 34714 h 3879453"/>
              <a:gd name="connsiteX51" fmla="*/ 44638 w 4684753"/>
              <a:gd name="connsiteY51" fmla="*/ 2633134 h 3879453"/>
              <a:gd name="connsiteX0" fmla="*/ 44638 w 4684753"/>
              <a:gd name="connsiteY0" fmla="*/ 2633134 h 3913599"/>
              <a:gd name="connsiteX1" fmla="*/ 349438 w 4684753"/>
              <a:gd name="connsiteY1" fmla="*/ 2602654 h 3913599"/>
              <a:gd name="connsiteX2" fmla="*/ 547558 w 4684753"/>
              <a:gd name="connsiteY2" fmla="*/ 2587414 h 3913599"/>
              <a:gd name="connsiteX3" fmla="*/ 654238 w 4684753"/>
              <a:gd name="connsiteY3" fmla="*/ 2480734 h 3913599"/>
              <a:gd name="connsiteX4" fmla="*/ 966658 w 4684753"/>
              <a:gd name="connsiteY4" fmla="*/ 2168314 h 3913599"/>
              <a:gd name="connsiteX5" fmla="*/ 1126678 w 4684753"/>
              <a:gd name="connsiteY5" fmla="*/ 2107354 h 3913599"/>
              <a:gd name="connsiteX6" fmla="*/ 1461958 w 4684753"/>
              <a:gd name="connsiteY6" fmla="*/ 1924474 h 3913599"/>
              <a:gd name="connsiteX7" fmla="*/ 1637218 w 4684753"/>
              <a:gd name="connsiteY7" fmla="*/ 1840654 h 3913599"/>
              <a:gd name="connsiteX8" fmla="*/ 1949638 w 4684753"/>
              <a:gd name="connsiteY8" fmla="*/ 1833034 h 3913599"/>
              <a:gd name="connsiteX9" fmla="*/ 2185858 w 4684753"/>
              <a:gd name="connsiteY9" fmla="*/ 1833034 h 3913599"/>
              <a:gd name="connsiteX10" fmla="*/ 2414458 w 4684753"/>
              <a:gd name="connsiteY10" fmla="*/ 1764454 h 3913599"/>
              <a:gd name="connsiteX11" fmla="*/ 2483038 w 4684753"/>
              <a:gd name="connsiteY11" fmla="*/ 1657774 h 3913599"/>
              <a:gd name="connsiteX12" fmla="*/ 2475418 w 4684753"/>
              <a:gd name="connsiteY12" fmla="*/ 1482514 h 3913599"/>
              <a:gd name="connsiteX13" fmla="*/ 2338258 w 4684753"/>
              <a:gd name="connsiteY13" fmla="*/ 1345354 h 3913599"/>
              <a:gd name="connsiteX14" fmla="*/ 2262058 w 4684753"/>
              <a:gd name="connsiteY14" fmla="*/ 1200574 h 3913599"/>
              <a:gd name="connsiteX15" fmla="*/ 2254438 w 4684753"/>
              <a:gd name="connsiteY15" fmla="*/ 1048174 h 3913599"/>
              <a:gd name="connsiteX16" fmla="*/ 2254438 w 4684753"/>
              <a:gd name="connsiteY16" fmla="*/ 956734 h 3913599"/>
              <a:gd name="connsiteX17" fmla="*/ 2300158 w 4684753"/>
              <a:gd name="connsiteY17" fmla="*/ 872914 h 3913599"/>
              <a:gd name="connsiteX18" fmla="*/ 2490658 w 4684753"/>
              <a:gd name="connsiteY18" fmla="*/ 796714 h 3913599"/>
              <a:gd name="connsiteX19" fmla="*/ 2704018 w 4684753"/>
              <a:gd name="connsiteY19" fmla="*/ 850054 h 3913599"/>
              <a:gd name="connsiteX20" fmla="*/ 2749738 w 4684753"/>
              <a:gd name="connsiteY20" fmla="*/ 926254 h 3913599"/>
              <a:gd name="connsiteX21" fmla="*/ 2764978 w 4684753"/>
              <a:gd name="connsiteY21" fmla="*/ 1109134 h 3913599"/>
              <a:gd name="connsiteX22" fmla="*/ 2803078 w 4684753"/>
              <a:gd name="connsiteY22" fmla="*/ 1368214 h 3913599"/>
              <a:gd name="connsiteX23" fmla="*/ 2764978 w 4684753"/>
              <a:gd name="connsiteY23" fmla="*/ 1482514 h 3913599"/>
              <a:gd name="connsiteX24" fmla="*/ 2673538 w 4684753"/>
              <a:gd name="connsiteY24" fmla="*/ 1612054 h 3913599"/>
              <a:gd name="connsiteX25" fmla="*/ 2574478 w 4684753"/>
              <a:gd name="connsiteY25" fmla="*/ 1733974 h 3913599"/>
              <a:gd name="connsiteX26" fmla="*/ 2399218 w 4684753"/>
              <a:gd name="connsiteY26" fmla="*/ 1886374 h 3913599"/>
              <a:gd name="connsiteX27" fmla="*/ 2345878 w 4684753"/>
              <a:gd name="connsiteY27" fmla="*/ 2160694 h 3913599"/>
              <a:gd name="connsiteX28" fmla="*/ 2704018 w 4684753"/>
              <a:gd name="connsiteY28" fmla="*/ 2396914 h 3913599"/>
              <a:gd name="connsiteX29" fmla="*/ 2856418 w 4684753"/>
              <a:gd name="connsiteY29" fmla="*/ 2389294 h 3913599"/>
              <a:gd name="connsiteX30" fmla="*/ 3024058 w 4684753"/>
              <a:gd name="connsiteY30" fmla="*/ 2381674 h 3913599"/>
              <a:gd name="connsiteX31" fmla="*/ 3206938 w 4684753"/>
              <a:gd name="connsiteY31" fmla="*/ 2282614 h 3913599"/>
              <a:gd name="connsiteX32" fmla="*/ 3138358 w 4684753"/>
              <a:gd name="connsiteY32" fmla="*/ 2076874 h 3913599"/>
              <a:gd name="connsiteX33" fmla="*/ 3077398 w 4684753"/>
              <a:gd name="connsiteY33" fmla="*/ 1863514 h 3913599"/>
              <a:gd name="connsiteX34" fmla="*/ 3222178 w 4684753"/>
              <a:gd name="connsiteY34" fmla="*/ 1688254 h 3913599"/>
              <a:gd name="connsiteX35" fmla="*/ 3328858 w 4684753"/>
              <a:gd name="connsiteY35" fmla="*/ 1535854 h 3913599"/>
              <a:gd name="connsiteX36" fmla="*/ 3567262 w 4684753"/>
              <a:gd name="connsiteY36" fmla="*/ 1483853 h 3913599"/>
              <a:gd name="connsiteX37" fmla="*/ 3957803 w 4684753"/>
              <a:gd name="connsiteY37" fmla="*/ 3755210 h 3913599"/>
              <a:gd name="connsiteX38" fmla="*/ 4333651 w 4684753"/>
              <a:gd name="connsiteY38" fmla="*/ 3861542 h 3913599"/>
              <a:gd name="connsiteX39" fmla="*/ 4367429 w 4684753"/>
              <a:gd name="connsiteY39" fmla="*/ 3261021 h 3913599"/>
              <a:gd name="connsiteX40" fmla="*/ 4424251 w 4684753"/>
              <a:gd name="connsiteY40" fmla="*/ 2428669 h 3913599"/>
              <a:gd name="connsiteX41" fmla="*/ 4144276 w 4684753"/>
              <a:gd name="connsiteY41" fmla="*/ 1407603 h 3913599"/>
              <a:gd name="connsiteX42" fmla="*/ 4056703 w 4684753"/>
              <a:gd name="connsiteY42" fmla="*/ 1018719 h 3913599"/>
              <a:gd name="connsiteX43" fmla="*/ 4048672 w 4684753"/>
              <a:gd name="connsiteY43" fmla="*/ 857497 h 3913599"/>
              <a:gd name="connsiteX44" fmla="*/ 4106098 w 4684753"/>
              <a:gd name="connsiteY44" fmla="*/ 728134 h 3913599"/>
              <a:gd name="connsiteX45" fmla="*/ 4258498 w 4684753"/>
              <a:gd name="connsiteY45" fmla="*/ 530014 h 3913599"/>
              <a:gd name="connsiteX46" fmla="*/ 4578538 w 4684753"/>
              <a:gd name="connsiteY46" fmla="*/ 171874 h 3913599"/>
              <a:gd name="connsiteX47" fmla="*/ 4441378 w 4684753"/>
              <a:gd name="connsiteY47" fmla="*/ 11854 h 3913599"/>
              <a:gd name="connsiteX48" fmla="*/ 2010598 w 4684753"/>
              <a:gd name="connsiteY48" fmla="*/ 11854 h 3913599"/>
              <a:gd name="connsiteX49" fmla="*/ 1103818 w 4684753"/>
              <a:gd name="connsiteY49" fmla="*/ 19474 h 3913599"/>
              <a:gd name="connsiteX50" fmla="*/ 14158 w 4684753"/>
              <a:gd name="connsiteY50" fmla="*/ 34714 h 3913599"/>
              <a:gd name="connsiteX51" fmla="*/ 44638 w 4684753"/>
              <a:gd name="connsiteY51" fmla="*/ 2633134 h 3913599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056703 w 4684753"/>
              <a:gd name="connsiteY42" fmla="*/ 1018719 h 4023134"/>
              <a:gd name="connsiteX43" fmla="*/ 4048672 w 4684753"/>
              <a:gd name="connsiteY43" fmla="*/ 857497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048672 w 4684753"/>
              <a:gd name="connsiteY43" fmla="*/ 857497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360858 w 4684753"/>
              <a:gd name="connsiteY43" fmla="*/ 816139 h 4023134"/>
              <a:gd name="connsiteX44" fmla="*/ 4106098 w 4684753"/>
              <a:gd name="connsiteY44" fmla="*/ 728134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4753"/>
              <a:gd name="connsiteY0" fmla="*/ 2633134 h 4023134"/>
              <a:gd name="connsiteX1" fmla="*/ 349438 w 4684753"/>
              <a:gd name="connsiteY1" fmla="*/ 2602654 h 4023134"/>
              <a:gd name="connsiteX2" fmla="*/ 547558 w 4684753"/>
              <a:gd name="connsiteY2" fmla="*/ 2587414 h 4023134"/>
              <a:gd name="connsiteX3" fmla="*/ 654238 w 4684753"/>
              <a:gd name="connsiteY3" fmla="*/ 2480734 h 4023134"/>
              <a:gd name="connsiteX4" fmla="*/ 966658 w 4684753"/>
              <a:gd name="connsiteY4" fmla="*/ 2168314 h 4023134"/>
              <a:gd name="connsiteX5" fmla="*/ 1126678 w 4684753"/>
              <a:gd name="connsiteY5" fmla="*/ 2107354 h 4023134"/>
              <a:gd name="connsiteX6" fmla="*/ 1461958 w 4684753"/>
              <a:gd name="connsiteY6" fmla="*/ 1924474 h 4023134"/>
              <a:gd name="connsiteX7" fmla="*/ 1637218 w 4684753"/>
              <a:gd name="connsiteY7" fmla="*/ 1840654 h 4023134"/>
              <a:gd name="connsiteX8" fmla="*/ 1949638 w 4684753"/>
              <a:gd name="connsiteY8" fmla="*/ 1833034 h 4023134"/>
              <a:gd name="connsiteX9" fmla="*/ 2185858 w 4684753"/>
              <a:gd name="connsiteY9" fmla="*/ 1833034 h 4023134"/>
              <a:gd name="connsiteX10" fmla="*/ 2414458 w 4684753"/>
              <a:gd name="connsiteY10" fmla="*/ 1764454 h 4023134"/>
              <a:gd name="connsiteX11" fmla="*/ 2483038 w 4684753"/>
              <a:gd name="connsiteY11" fmla="*/ 1657774 h 4023134"/>
              <a:gd name="connsiteX12" fmla="*/ 2475418 w 4684753"/>
              <a:gd name="connsiteY12" fmla="*/ 1482514 h 4023134"/>
              <a:gd name="connsiteX13" fmla="*/ 2338258 w 4684753"/>
              <a:gd name="connsiteY13" fmla="*/ 1345354 h 4023134"/>
              <a:gd name="connsiteX14" fmla="*/ 2262058 w 4684753"/>
              <a:gd name="connsiteY14" fmla="*/ 1200574 h 4023134"/>
              <a:gd name="connsiteX15" fmla="*/ 2254438 w 4684753"/>
              <a:gd name="connsiteY15" fmla="*/ 1048174 h 4023134"/>
              <a:gd name="connsiteX16" fmla="*/ 2254438 w 4684753"/>
              <a:gd name="connsiteY16" fmla="*/ 956734 h 4023134"/>
              <a:gd name="connsiteX17" fmla="*/ 2300158 w 4684753"/>
              <a:gd name="connsiteY17" fmla="*/ 872914 h 4023134"/>
              <a:gd name="connsiteX18" fmla="*/ 2490658 w 4684753"/>
              <a:gd name="connsiteY18" fmla="*/ 796714 h 4023134"/>
              <a:gd name="connsiteX19" fmla="*/ 2704018 w 4684753"/>
              <a:gd name="connsiteY19" fmla="*/ 850054 h 4023134"/>
              <a:gd name="connsiteX20" fmla="*/ 2749738 w 4684753"/>
              <a:gd name="connsiteY20" fmla="*/ 926254 h 4023134"/>
              <a:gd name="connsiteX21" fmla="*/ 2764978 w 4684753"/>
              <a:gd name="connsiteY21" fmla="*/ 1109134 h 4023134"/>
              <a:gd name="connsiteX22" fmla="*/ 2803078 w 4684753"/>
              <a:gd name="connsiteY22" fmla="*/ 1368214 h 4023134"/>
              <a:gd name="connsiteX23" fmla="*/ 2764978 w 4684753"/>
              <a:gd name="connsiteY23" fmla="*/ 1482514 h 4023134"/>
              <a:gd name="connsiteX24" fmla="*/ 2673538 w 4684753"/>
              <a:gd name="connsiteY24" fmla="*/ 1612054 h 4023134"/>
              <a:gd name="connsiteX25" fmla="*/ 2574478 w 4684753"/>
              <a:gd name="connsiteY25" fmla="*/ 1733974 h 4023134"/>
              <a:gd name="connsiteX26" fmla="*/ 2399218 w 4684753"/>
              <a:gd name="connsiteY26" fmla="*/ 1886374 h 4023134"/>
              <a:gd name="connsiteX27" fmla="*/ 2345878 w 4684753"/>
              <a:gd name="connsiteY27" fmla="*/ 2160694 h 4023134"/>
              <a:gd name="connsiteX28" fmla="*/ 2704018 w 4684753"/>
              <a:gd name="connsiteY28" fmla="*/ 2396914 h 4023134"/>
              <a:gd name="connsiteX29" fmla="*/ 2856418 w 4684753"/>
              <a:gd name="connsiteY29" fmla="*/ 2389294 h 4023134"/>
              <a:gd name="connsiteX30" fmla="*/ 3024058 w 4684753"/>
              <a:gd name="connsiteY30" fmla="*/ 2381674 h 4023134"/>
              <a:gd name="connsiteX31" fmla="*/ 3206938 w 4684753"/>
              <a:gd name="connsiteY31" fmla="*/ 2282614 h 4023134"/>
              <a:gd name="connsiteX32" fmla="*/ 3138358 w 4684753"/>
              <a:gd name="connsiteY32" fmla="*/ 2076874 h 4023134"/>
              <a:gd name="connsiteX33" fmla="*/ 3077398 w 4684753"/>
              <a:gd name="connsiteY33" fmla="*/ 1863514 h 4023134"/>
              <a:gd name="connsiteX34" fmla="*/ 3222178 w 4684753"/>
              <a:gd name="connsiteY34" fmla="*/ 1688254 h 4023134"/>
              <a:gd name="connsiteX35" fmla="*/ 3328858 w 4684753"/>
              <a:gd name="connsiteY35" fmla="*/ 1535854 h 4023134"/>
              <a:gd name="connsiteX36" fmla="*/ 3567262 w 4684753"/>
              <a:gd name="connsiteY36" fmla="*/ 1483853 h 4023134"/>
              <a:gd name="connsiteX37" fmla="*/ 3957803 w 4684753"/>
              <a:gd name="connsiteY37" fmla="*/ 3755210 h 4023134"/>
              <a:gd name="connsiteX38" fmla="*/ 4357514 w 4684753"/>
              <a:gd name="connsiteY38" fmla="*/ 3951339 h 4023134"/>
              <a:gd name="connsiteX39" fmla="*/ 4367429 w 4684753"/>
              <a:gd name="connsiteY39" fmla="*/ 3261021 h 4023134"/>
              <a:gd name="connsiteX40" fmla="*/ 4424251 w 4684753"/>
              <a:gd name="connsiteY40" fmla="*/ 2428669 h 4023134"/>
              <a:gd name="connsiteX41" fmla="*/ 4144276 w 4684753"/>
              <a:gd name="connsiteY41" fmla="*/ 1407603 h 4023134"/>
              <a:gd name="connsiteX42" fmla="*/ 4278288 w 4684753"/>
              <a:gd name="connsiteY42" fmla="*/ 1010273 h 4023134"/>
              <a:gd name="connsiteX43" fmla="*/ 4360858 w 4684753"/>
              <a:gd name="connsiteY43" fmla="*/ 816139 h 4023134"/>
              <a:gd name="connsiteX44" fmla="*/ 4533581 w 4684753"/>
              <a:gd name="connsiteY44" fmla="*/ 670330 h 4023134"/>
              <a:gd name="connsiteX45" fmla="*/ 4258498 w 4684753"/>
              <a:gd name="connsiteY45" fmla="*/ 530014 h 4023134"/>
              <a:gd name="connsiteX46" fmla="*/ 4578538 w 4684753"/>
              <a:gd name="connsiteY46" fmla="*/ 171874 h 4023134"/>
              <a:gd name="connsiteX47" fmla="*/ 4441378 w 4684753"/>
              <a:gd name="connsiteY47" fmla="*/ 11854 h 4023134"/>
              <a:gd name="connsiteX48" fmla="*/ 2010598 w 4684753"/>
              <a:gd name="connsiteY48" fmla="*/ 11854 h 4023134"/>
              <a:gd name="connsiteX49" fmla="*/ 1103818 w 4684753"/>
              <a:gd name="connsiteY49" fmla="*/ 19474 h 4023134"/>
              <a:gd name="connsiteX50" fmla="*/ 14158 w 4684753"/>
              <a:gd name="connsiteY50" fmla="*/ 34714 h 4023134"/>
              <a:gd name="connsiteX51" fmla="*/ 44638 w 4684753"/>
              <a:gd name="connsiteY51" fmla="*/ 2633134 h 4023134"/>
              <a:gd name="connsiteX0" fmla="*/ 44638 w 4686477"/>
              <a:gd name="connsiteY0" fmla="*/ 2633134 h 4023134"/>
              <a:gd name="connsiteX1" fmla="*/ 349438 w 4686477"/>
              <a:gd name="connsiteY1" fmla="*/ 2602654 h 4023134"/>
              <a:gd name="connsiteX2" fmla="*/ 547558 w 4686477"/>
              <a:gd name="connsiteY2" fmla="*/ 2587414 h 4023134"/>
              <a:gd name="connsiteX3" fmla="*/ 654238 w 4686477"/>
              <a:gd name="connsiteY3" fmla="*/ 2480734 h 4023134"/>
              <a:gd name="connsiteX4" fmla="*/ 966658 w 4686477"/>
              <a:gd name="connsiteY4" fmla="*/ 2168314 h 4023134"/>
              <a:gd name="connsiteX5" fmla="*/ 1126678 w 4686477"/>
              <a:gd name="connsiteY5" fmla="*/ 2107354 h 4023134"/>
              <a:gd name="connsiteX6" fmla="*/ 1461958 w 4686477"/>
              <a:gd name="connsiteY6" fmla="*/ 1924474 h 4023134"/>
              <a:gd name="connsiteX7" fmla="*/ 1637218 w 4686477"/>
              <a:gd name="connsiteY7" fmla="*/ 1840654 h 4023134"/>
              <a:gd name="connsiteX8" fmla="*/ 1949638 w 4686477"/>
              <a:gd name="connsiteY8" fmla="*/ 1833034 h 4023134"/>
              <a:gd name="connsiteX9" fmla="*/ 2185858 w 4686477"/>
              <a:gd name="connsiteY9" fmla="*/ 1833034 h 4023134"/>
              <a:gd name="connsiteX10" fmla="*/ 2414458 w 4686477"/>
              <a:gd name="connsiteY10" fmla="*/ 1764454 h 4023134"/>
              <a:gd name="connsiteX11" fmla="*/ 2483038 w 4686477"/>
              <a:gd name="connsiteY11" fmla="*/ 1657774 h 4023134"/>
              <a:gd name="connsiteX12" fmla="*/ 2475418 w 4686477"/>
              <a:gd name="connsiteY12" fmla="*/ 1482514 h 4023134"/>
              <a:gd name="connsiteX13" fmla="*/ 2338258 w 4686477"/>
              <a:gd name="connsiteY13" fmla="*/ 1345354 h 4023134"/>
              <a:gd name="connsiteX14" fmla="*/ 2262058 w 4686477"/>
              <a:gd name="connsiteY14" fmla="*/ 1200574 h 4023134"/>
              <a:gd name="connsiteX15" fmla="*/ 2254438 w 4686477"/>
              <a:gd name="connsiteY15" fmla="*/ 1048174 h 4023134"/>
              <a:gd name="connsiteX16" fmla="*/ 2254438 w 4686477"/>
              <a:gd name="connsiteY16" fmla="*/ 956734 h 4023134"/>
              <a:gd name="connsiteX17" fmla="*/ 2300158 w 4686477"/>
              <a:gd name="connsiteY17" fmla="*/ 872914 h 4023134"/>
              <a:gd name="connsiteX18" fmla="*/ 2490658 w 4686477"/>
              <a:gd name="connsiteY18" fmla="*/ 796714 h 4023134"/>
              <a:gd name="connsiteX19" fmla="*/ 2704018 w 4686477"/>
              <a:gd name="connsiteY19" fmla="*/ 850054 h 4023134"/>
              <a:gd name="connsiteX20" fmla="*/ 2749738 w 4686477"/>
              <a:gd name="connsiteY20" fmla="*/ 926254 h 4023134"/>
              <a:gd name="connsiteX21" fmla="*/ 2764978 w 4686477"/>
              <a:gd name="connsiteY21" fmla="*/ 1109134 h 4023134"/>
              <a:gd name="connsiteX22" fmla="*/ 2803078 w 4686477"/>
              <a:gd name="connsiteY22" fmla="*/ 1368214 h 4023134"/>
              <a:gd name="connsiteX23" fmla="*/ 2764978 w 4686477"/>
              <a:gd name="connsiteY23" fmla="*/ 1482514 h 4023134"/>
              <a:gd name="connsiteX24" fmla="*/ 2673538 w 4686477"/>
              <a:gd name="connsiteY24" fmla="*/ 1612054 h 4023134"/>
              <a:gd name="connsiteX25" fmla="*/ 2574478 w 4686477"/>
              <a:gd name="connsiteY25" fmla="*/ 1733974 h 4023134"/>
              <a:gd name="connsiteX26" fmla="*/ 2399218 w 4686477"/>
              <a:gd name="connsiteY26" fmla="*/ 1886374 h 4023134"/>
              <a:gd name="connsiteX27" fmla="*/ 2345878 w 4686477"/>
              <a:gd name="connsiteY27" fmla="*/ 2160694 h 4023134"/>
              <a:gd name="connsiteX28" fmla="*/ 2704018 w 4686477"/>
              <a:gd name="connsiteY28" fmla="*/ 2396914 h 4023134"/>
              <a:gd name="connsiteX29" fmla="*/ 2856418 w 4686477"/>
              <a:gd name="connsiteY29" fmla="*/ 2389294 h 4023134"/>
              <a:gd name="connsiteX30" fmla="*/ 3024058 w 4686477"/>
              <a:gd name="connsiteY30" fmla="*/ 2381674 h 4023134"/>
              <a:gd name="connsiteX31" fmla="*/ 3206938 w 4686477"/>
              <a:gd name="connsiteY31" fmla="*/ 2282614 h 4023134"/>
              <a:gd name="connsiteX32" fmla="*/ 3138358 w 4686477"/>
              <a:gd name="connsiteY32" fmla="*/ 2076874 h 4023134"/>
              <a:gd name="connsiteX33" fmla="*/ 3077398 w 4686477"/>
              <a:gd name="connsiteY33" fmla="*/ 1863514 h 4023134"/>
              <a:gd name="connsiteX34" fmla="*/ 3222178 w 4686477"/>
              <a:gd name="connsiteY34" fmla="*/ 1688254 h 4023134"/>
              <a:gd name="connsiteX35" fmla="*/ 3328858 w 4686477"/>
              <a:gd name="connsiteY35" fmla="*/ 1535854 h 4023134"/>
              <a:gd name="connsiteX36" fmla="*/ 3567262 w 4686477"/>
              <a:gd name="connsiteY36" fmla="*/ 1483853 h 4023134"/>
              <a:gd name="connsiteX37" fmla="*/ 3957803 w 4686477"/>
              <a:gd name="connsiteY37" fmla="*/ 3755210 h 4023134"/>
              <a:gd name="connsiteX38" fmla="*/ 4357514 w 4686477"/>
              <a:gd name="connsiteY38" fmla="*/ 3951339 h 4023134"/>
              <a:gd name="connsiteX39" fmla="*/ 4367429 w 4686477"/>
              <a:gd name="connsiteY39" fmla="*/ 3261021 h 4023134"/>
              <a:gd name="connsiteX40" fmla="*/ 4424251 w 4686477"/>
              <a:gd name="connsiteY40" fmla="*/ 2428669 h 4023134"/>
              <a:gd name="connsiteX41" fmla="*/ 4144276 w 4686477"/>
              <a:gd name="connsiteY41" fmla="*/ 1407603 h 4023134"/>
              <a:gd name="connsiteX42" fmla="*/ 4278288 w 4686477"/>
              <a:gd name="connsiteY42" fmla="*/ 1010273 h 4023134"/>
              <a:gd name="connsiteX43" fmla="*/ 4360858 w 4686477"/>
              <a:gd name="connsiteY43" fmla="*/ 816139 h 4023134"/>
              <a:gd name="connsiteX44" fmla="*/ 4533581 w 4686477"/>
              <a:gd name="connsiteY44" fmla="*/ 670330 h 4023134"/>
              <a:gd name="connsiteX45" fmla="*/ 4685950 w 4686477"/>
              <a:gd name="connsiteY45" fmla="*/ 348710 h 4023134"/>
              <a:gd name="connsiteX46" fmla="*/ 4578538 w 4686477"/>
              <a:gd name="connsiteY46" fmla="*/ 171874 h 4023134"/>
              <a:gd name="connsiteX47" fmla="*/ 4441378 w 4686477"/>
              <a:gd name="connsiteY47" fmla="*/ 11854 h 4023134"/>
              <a:gd name="connsiteX48" fmla="*/ 2010598 w 4686477"/>
              <a:gd name="connsiteY48" fmla="*/ 11854 h 4023134"/>
              <a:gd name="connsiteX49" fmla="*/ 1103818 w 4686477"/>
              <a:gd name="connsiteY49" fmla="*/ 19474 h 4023134"/>
              <a:gd name="connsiteX50" fmla="*/ 14158 w 4686477"/>
              <a:gd name="connsiteY50" fmla="*/ 34714 h 4023134"/>
              <a:gd name="connsiteX51" fmla="*/ 44638 w 4686477"/>
              <a:gd name="connsiteY51" fmla="*/ 2633134 h 4023134"/>
              <a:gd name="connsiteX0" fmla="*/ 44638 w 4816721"/>
              <a:gd name="connsiteY0" fmla="*/ 2633740 h 4023740"/>
              <a:gd name="connsiteX1" fmla="*/ 349438 w 4816721"/>
              <a:gd name="connsiteY1" fmla="*/ 2603260 h 4023740"/>
              <a:gd name="connsiteX2" fmla="*/ 547558 w 4816721"/>
              <a:gd name="connsiteY2" fmla="*/ 2588020 h 4023740"/>
              <a:gd name="connsiteX3" fmla="*/ 654238 w 4816721"/>
              <a:gd name="connsiteY3" fmla="*/ 2481340 h 4023740"/>
              <a:gd name="connsiteX4" fmla="*/ 966658 w 4816721"/>
              <a:gd name="connsiteY4" fmla="*/ 2168920 h 4023740"/>
              <a:gd name="connsiteX5" fmla="*/ 1126678 w 4816721"/>
              <a:gd name="connsiteY5" fmla="*/ 2107960 h 4023740"/>
              <a:gd name="connsiteX6" fmla="*/ 1461958 w 4816721"/>
              <a:gd name="connsiteY6" fmla="*/ 1925080 h 4023740"/>
              <a:gd name="connsiteX7" fmla="*/ 1637218 w 4816721"/>
              <a:gd name="connsiteY7" fmla="*/ 1841260 h 4023740"/>
              <a:gd name="connsiteX8" fmla="*/ 1949638 w 4816721"/>
              <a:gd name="connsiteY8" fmla="*/ 1833640 h 4023740"/>
              <a:gd name="connsiteX9" fmla="*/ 2185858 w 4816721"/>
              <a:gd name="connsiteY9" fmla="*/ 1833640 h 4023740"/>
              <a:gd name="connsiteX10" fmla="*/ 2414458 w 4816721"/>
              <a:gd name="connsiteY10" fmla="*/ 1765060 h 4023740"/>
              <a:gd name="connsiteX11" fmla="*/ 2483038 w 4816721"/>
              <a:gd name="connsiteY11" fmla="*/ 1658380 h 4023740"/>
              <a:gd name="connsiteX12" fmla="*/ 2475418 w 4816721"/>
              <a:gd name="connsiteY12" fmla="*/ 1483120 h 4023740"/>
              <a:gd name="connsiteX13" fmla="*/ 2338258 w 4816721"/>
              <a:gd name="connsiteY13" fmla="*/ 1345960 h 4023740"/>
              <a:gd name="connsiteX14" fmla="*/ 2262058 w 4816721"/>
              <a:gd name="connsiteY14" fmla="*/ 1201180 h 4023740"/>
              <a:gd name="connsiteX15" fmla="*/ 2254438 w 4816721"/>
              <a:gd name="connsiteY15" fmla="*/ 1048780 h 4023740"/>
              <a:gd name="connsiteX16" fmla="*/ 2254438 w 4816721"/>
              <a:gd name="connsiteY16" fmla="*/ 957340 h 4023740"/>
              <a:gd name="connsiteX17" fmla="*/ 2300158 w 4816721"/>
              <a:gd name="connsiteY17" fmla="*/ 873520 h 4023740"/>
              <a:gd name="connsiteX18" fmla="*/ 2490658 w 4816721"/>
              <a:gd name="connsiteY18" fmla="*/ 797320 h 4023740"/>
              <a:gd name="connsiteX19" fmla="*/ 2704018 w 4816721"/>
              <a:gd name="connsiteY19" fmla="*/ 850660 h 4023740"/>
              <a:gd name="connsiteX20" fmla="*/ 2749738 w 4816721"/>
              <a:gd name="connsiteY20" fmla="*/ 926860 h 4023740"/>
              <a:gd name="connsiteX21" fmla="*/ 2764978 w 4816721"/>
              <a:gd name="connsiteY21" fmla="*/ 1109740 h 4023740"/>
              <a:gd name="connsiteX22" fmla="*/ 2803078 w 4816721"/>
              <a:gd name="connsiteY22" fmla="*/ 1368820 h 4023740"/>
              <a:gd name="connsiteX23" fmla="*/ 2764978 w 4816721"/>
              <a:gd name="connsiteY23" fmla="*/ 1483120 h 4023740"/>
              <a:gd name="connsiteX24" fmla="*/ 2673538 w 4816721"/>
              <a:gd name="connsiteY24" fmla="*/ 1612660 h 4023740"/>
              <a:gd name="connsiteX25" fmla="*/ 2574478 w 4816721"/>
              <a:gd name="connsiteY25" fmla="*/ 1734580 h 4023740"/>
              <a:gd name="connsiteX26" fmla="*/ 2399218 w 4816721"/>
              <a:gd name="connsiteY26" fmla="*/ 1886980 h 4023740"/>
              <a:gd name="connsiteX27" fmla="*/ 2345878 w 4816721"/>
              <a:gd name="connsiteY27" fmla="*/ 2161300 h 4023740"/>
              <a:gd name="connsiteX28" fmla="*/ 2704018 w 4816721"/>
              <a:gd name="connsiteY28" fmla="*/ 2397520 h 4023740"/>
              <a:gd name="connsiteX29" fmla="*/ 2856418 w 4816721"/>
              <a:gd name="connsiteY29" fmla="*/ 2389900 h 4023740"/>
              <a:gd name="connsiteX30" fmla="*/ 3024058 w 4816721"/>
              <a:gd name="connsiteY30" fmla="*/ 2382280 h 4023740"/>
              <a:gd name="connsiteX31" fmla="*/ 3206938 w 4816721"/>
              <a:gd name="connsiteY31" fmla="*/ 2283220 h 4023740"/>
              <a:gd name="connsiteX32" fmla="*/ 3138358 w 4816721"/>
              <a:gd name="connsiteY32" fmla="*/ 2077480 h 4023740"/>
              <a:gd name="connsiteX33" fmla="*/ 3077398 w 4816721"/>
              <a:gd name="connsiteY33" fmla="*/ 1864120 h 4023740"/>
              <a:gd name="connsiteX34" fmla="*/ 3222178 w 4816721"/>
              <a:gd name="connsiteY34" fmla="*/ 1688860 h 4023740"/>
              <a:gd name="connsiteX35" fmla="*/ 3328858 w 4816721"/>
              <a:gd name="connsiteY35" fmla="*/ 1536460 h 4023740"/>
              <a:gd name="connsiteX36" fmla="*/ 3567262 w 4816721"/>
              <a:gd name="connsiteY36" fmla="*/ 1484459 h 4023740"/>
              <a:gd name="connsiteX37" fmla="*/ 3957803 w 4816721"/>
              <a:gd name="connsiteY37" fmla="*/ 3755816 h 4023740"/>
              <a:gd name="connsiteX38" fmla="*/ 4357514 w 4816721"/>
              <a:gd name="connsiteY38" fmla="*/ 3951945 h 4023740"/>
              <a:gd name="connsiteX39" fmla="*/ 4367429 w 4816721"/>
              <a:gd name="connsiteY39" fmla="*/ 3261627 h 4023740"/>
              <a:gd name="connsiteX40" fmla="*/ 4424251 w 4816721"/>
              <a:gd name="connsiteY40" fmla="*/ 2429275 h 4023740"/>
              <a:gd name="connsiteX41" fmla="*/ 4144276 w 4816721"/>
              <a:gd name="connsiteY41" fmla="*/ 1408209 h 4023740"/>
              <a:gd name="connsiteX42" fmla="*/ 4278288 w 4816721"/>
              <a:gd name="connsiteY42" fmla="*/ 1010879 h 4023740"/>
              <a:gd name="connsiteX43" fmla="*/ 4360858 w 4816721"/>
              <a:gd name="connsiteY43" fmla="*/ 816745 h 4023740"/>
              <a:gd name="connsiteX44" fmla="*/ 4533581 w 4816721"/>
              <a:gd name="connsiteY44" fmla="*/ 670936 h 4023740"/>
              <a:gd name="connsiteX45" fmla="*/ 4685950 w 4816721"/>
              <a:gd name="connsiteY45" fmla="*/ 349316 h 4023740"/>
              <a:gd name="connsiteX46" fmla="*/ 4808259 w 4816721"/>
              <a:gd name="connsiteY46" fmla="*/ 180681 h 4023740"/>
              <a:gd name="connsiteX47" fmla="*/ 4441378 w 4816721"/>
              <a:gd name="connsiteY47" fmla="*/ 12460 h 4023740"/>
              <a:gd name="connsiteX48" fmla="*/ 2010598 w 4816721"/>
              <a:gd name="connsiteY48" fmla="*/ 12460 h 4023740"/>
              <a:gd name="connsiteX49" fmla="*/ 1103818 w 4816721"/>
              <a:gd name="connsiteY49" fmla="*/ 20080 h 4023740"/>
              <a:gd name="connsiteX50" fmla="*/ 14158 w 4816721"/>
              <a:gd name="connsiteY50" fmla="*/ 35320 h 4023740"/>
              <a:gd name="connsiteX51" fmla="*/ 44638 w 4816721"/>
              <a:gd name="connsiteY51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78288 w 4816954"/>
              <a:gd name="connsiteY42" fmla="*/ 1010879 h 4023740"/>
              <a:gd name="connsiteX43" fmla="*/ 4360858 w 4816954"/>
              <a:gd name="connsiteY43" fmla="*/ 816745 h 4023740"/>
              <a:gd name="connsiteX44" fmla="*/ 4507987 w 4816954"/>
              <a:gd name="connsiteY44" fmla="*/ 637852 h 4023740"/>
              <a:gd name="connsiteX45" fmla="*/ 4685950 w 4816954"/>
              <a:gd name="connsiteY45" fmla="*/ 349316 h 4023740"/>
              <a:gd name="connsiteX46" fmla="*/ 4808259 w 4816954"/>
              <a:gd name="connsiteY46" fmla="*/ 180681 h 4023740"/>
              <a:gd name="connsiteX47" fmla="*/ 4441378 w 4816954"/>
              <a:gd name="connsiteY47" fmla="*/ 12460 h 4023740"/>
              <a:gd name="connsiteX48" fmla="*/ 2010598 w 4816954"/>
              <a:gd name="connsiteY48" fmla="*/ 12460 h 4023740"/>
              <a:gd name="connsiteX49" fmla="*/ 1103818 w 4816954"/>
              <a:gd name="connsiteY49" fmla="*/ 20080 h 4023740"/>
              <a:gd name="connsiteX50" fmla="*/ 14158 w 4816954"/>
              <a:gd name="connsiteY50" fmla="*/ 35320 h 4023740"/>
              <a:gd name="connsiteX51" fmla="*/ 44638 w 4816954"/>
              <a:gd name="connsiteY51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19177 w 4816954"/>
              <a:gd name="connsiteY42" fmla="*/ 1194353 h 4023740"/>
              <a:gd name="connsiteX43" fmla="*/ 4278288 w 4816954"/>
              <a:gd name="connsiteY43" fmla="*/ 1010879 h 4023740"/>
              <a:gd name="connsiteX44" fmla="*/ 4360858 w 4816954"/>
              <a:gd name="connsiteY44" fmla="*/ 816745 h 4023740"/>
              <a:gd name="connsiteX45" fmla="*/ 4507987 w 4816954"/>
              <a:gd name="connsiteY45" fmla="*/ 637852 h 4023740"/>
              <a:gd name="connsiteX46" fmla="*/ 4685950 w 4816954"/>
              <a:gd name="connsiteY46" fmla="*/ 349316 h 4023740"/>
              <a:gd name="connsiteX47" fmla="*/ 4808259 w 4816954"/>
              <a:gd name="connsiteY47" fmla="*/ 180681 h 4023740"/>
              <a:gd name="connsiteX48" fmla="*/ 4441378 w 4816954"/>
              <a:gd name="connsiteY48" fmla="*/ 12460 h 4023740"/>
              <a:gd name="connsiteX49" fmla="*/ 2010598 w 4816954"/>
              <a:gd name="connsiteY49" fmla="*/ 12460 h 4023740"/>
              <a:gd name="connsiteX50" fmla="*/ 1103818 w 4816954"/>
              <a:gd name="connsiteY50" fmla="*/ 20080 h 4023740"/>
              <a:gd name="connsiteX51" fmla="*/ 14158 w 4816954"/>
              <a:gd name="connsiteY51" fmla="*/ 35320 h 4023740"/>
              <a:gd name="connsiteX52" fmla="*/ 44638 w 4816954"/>
              <a:gd name="connsiteY52" fmla="*/ 2633740 h 4023740"/>
              <a:gd name="connsiteX0" fmla="*/ 44638 w 4816954"/>
              <a:gd name="connsiteY0" fmla="*/ 2633740 h 4023740"/>
              <a:gd name="connsiteX1" fmla="*/ 349438 w 4816954"/>
              <a:gd name="connsiteY1" fmla="*/ 2603260 h 4023740"/>
              <a:gd name="connsiteX2" fmla="*/ 547558 w 4816954"/>
              <a:gd name="connsiteY2" fmla="*/ 2588020 h 4023740"/>
              <a:gd name="connsiteX3" fmla="*/ 654238 w 4816954"/>
              <a:gd name="connsiteY3" fmla="*/ 2481340 h 4023740"/>
              <a:gd name="connsiteX4" fmla="*/ 966658 w 4816954"/>
              <a:gd name="connsiteY4" fmla="*/ 2168920 h 4023740"/>
              <a:gd name="connsiteX5" fmla="*/ 1126678 w 4816954"/>
              <a:gd name="connsiteY5" fmla="*/ 2107960 h 4023740"/>
              <a:gd name="connsiteX6" fmla="*/ 1461958 w 4816954"/>
              <a:gd name="connsiteY6" fmla="*/ 1925080 h 4023740"/>
              <a:gd name="connsiteX7" fmla="*/ 1637218 w 4816954"/>
              <a:gd name="connsiteY7" fmla="*/ 1841260 h 4023740"/>
              <a:gd name="connsiteX8" fmla="*/ 1949638 w 4816954"/>
              <a:gd name="connsiteY8" fmla="*/ 1833640 h 4023740"/>
              <a:gd name="connsiteX9" fmla="*/ 2185858 w 4816954"/>
              <a:gd name="connsiteY9" fmla="*/ 1833640 h 4023740"/>
              <a:gd name="connsiteX10" fmla="*/ 2414458 w 4816954"/>
              <a:gd name="connsiteY10" fmla="*/ 1765060 h 4023740"/>
              <a:gd name="connsiteX11" fmla="*/ 2483038 w 4816954"/>
              <a:gd name="connsiteY11" fmla="*/ 1658380 h 4023740"/>
              <a:gd name="connsiteX12" fmla="*/ 2475418 w 4816954"/>
              <a:gd name="connsiteY12" fmla="*/ 1483120 h 4023740"/>
              <a:gd name="connsiteX13" fmla="*/ 2338258 w 4816954"/>
              <a:gd name="connsiteY13" fmla="*/ 1345960 h 4023740"/>
              <a:gd name="connsiteX14" fmla="*/ 2262058 w 4816954"/>
              <a:gd name="connsiteY14" fmla="*/ 1201180 h 4023740"/>
              <a:gd name="connsiteX15" fmla="*/ 2254438 w 4816954"/>
              <a:gd name="connsiteY15" fmla="*/ 1048780 h 4023740"/>
              <a:gd name="connsiteX16" fmla="*/ 2254438 w 4816954"/>
              <a:gd name="connsiteY16" fmla="*/ 957340 h 4023740"/>
              <a:gd name="connsiteX17" fmla="*/ 2300158 w 4816954"/>
              <a:gd name="connsiteY17" fmla="*/ 873520 h 4023740"/>
              <a:gd name="connsiteX18" fmla="*/ 2490658 w 4816954"/>
              <a:gd name="connsiteY18" fmla="*/ 797320 h 4023740"/>
              <a:gd name="connsiteX19" fmla="*/ 2704018 w 4816954"/>
              <a:gd name="connsiteY19" fmla="*/ 850660 h 4023740"/>
              <a:gd name="connsiteX20" fmla="*/ 2749738 w 4816954"/>
              <a:gd name="connsiteY20" fmla="*/ 926860 h 4023740"/>
              <a:gd name="connsiteX21" fmla="*/ 2764978 w 4816954"/>
              <a:gd name="connsiteY21" fmla="*/ 1109740 h 4023740"/>
              <a:gd name="connsiteX22" fmla="*/ 2803078 w 4816954"/>
              <a:gd name="connsiteY22" fmla="*/ 1368820 h 4023740"/>
              <a:gd name="connsiteX23" fmla="*/ 2764978 w 4816954"/>
              <a:gd name="connsiteY23" fmla="*/ 1483120 h 4023740"/>
              <a:gd name="connsiteX24" fmla="*/ 2673538 w 4816954"/>
              <a:gd name="connsiteY24" fmla="*/ 1612660 h 4023740"/>
              <a:gd name="connsiteX25" fmla="*/ 2574478 w 4816954"/>
              <a:gd name="connsiteY25" fmla="*/ 1734580 h 4023740"/>
              <a:gd name="connsiteX26" fmla="*/ 2399218 w 4816954"/>
              <a:gd name="connsiteY26" fmla="*/ 1886980 h 4023740"/>
              <a:gd name="connsiteX27" fmla="*/ 2345878 w 4816954"/>
              <a:gd name="connsiteY27" fmla="*/ 2161300 h 4023740"/>
              <a:gd name="connsiteX28" fmla="*/ 2704018 w 4816954"/>
              <a:gd name="connsiteY28" fmla="*/ 2397520 h 4023740"/>
              <a:gd name="connsiteX29" fmla="*/ 2856418 w 4816954"/>
              <a:gd name="connsiteY29" fmla="*/ 2389900 h 4023740"/>
              <a:gd name="connsiteX30" fmla="*/ 3024058 w 4816954"/>
              <a:gd name="connsiteY30" fmla="*/ 2382280 h 4023740"/>
              <a:gd name="connsiteX31" fmla="*/ 3206938 w 4816954"/>
              <a:gd name="connsiteY31" fmla="*/ 2283220 h 4023740"/>
              <a:gd name="connsiteX32" fmla="*/ 3138358 w 4816954"/>
              <a:gd name="connsiteY32" fmla="*/ 2077480 h 4023740"/>
              <a:gd name="connsiteX33" fmla="*/ 3077398 w 4816954"/>
              <a:gd name="connsiteY33" fmla="*/ 1864120 h 4023740"/>
              <a:gd name="connsiteX34" fmla="*/ 3222178 w 4816954"/>
              <a:gd name="connsiteY34" fmla="*/ 1688860 h 4023740"/>
              <a:gd name="connsiteX35" fmla="*/ 3328858 w 4816954"/>
              <a:gd name="connsiteY35" fmla="*/ 1536460 h 4023740"/>
              <a:gd name="connsiteX36" fmla="*/ 3567262 w 4816954"/>
              <a:gd name="connsiteY36" fmla="*/ 1484459 h 4023740"/>
              <a:gd name="connsiteX37" fmla="*/ 3957803 w 4816954"/>
              <a:gd name="connsiteY37" fmla="*/ 3755816 h 4023740"/>
              <a:gd name="connsiteX38" fmla="*/ 4357514 w 4816954"/>
              <a:gd name="connsiteY38" fmla="*/ 3951945 h 4023740"/>
              <a:gd name="connsiteX39" fmla="*/ 4367429 w 4816954"/>
              <a:gd name="connsiteY39" fmla="*/ 3261627 h 4023740"/>
              <a:gd name="connsiteX40" fmla="*/ 4424251 w 4816954"/>
              <a:gd name="connsiteY40" fmla="*/ 2429275 h 4023740"/>
              <a:gd name="connsiteX41" fmla="*/ 4144276 w 4816954"/>
              <a:gd name="connsiteY41" fmla="*/ 1408209 h 4023740"/>
              <a:gd name="connsiteX42" fmla="*/ 4227413 w 4816954"/>
              <a:gd name="connsiteY42" fmla="*/ 1177881 h 4023740"/>
              <a:gd name="connsiteX43" fmla="*/ 4219177 w 4816954"/>
              <a:gd name="connsiteY43" fmla="*/ 1194353 h 4023740"/>
              <a:gd name="connsiteX44" fmla="*/ 4278288 w 4816954"/>
              <a:gd name="connsiteY44" fmla="*/ 1010879 h 4023740"/>
              <a:gd name="connsiteX45" fmla="*/ 4360858 w 4816954"/>
              <a:gd name="connsiteY45" fmla="*/ 816745 h 4023740"/>
              <a:gd name="connsiteX46" fmla="*/ 4507987 w 4816954"/>
              <a:gd name="connsiteY46" fmla="*/ 637852 h 4023740"/>
              <a:gd name="connsiteX47" fmla="*/ 4685950 w 4816954"/>
              <a:gd name="connsiteY47" fmla="*/ 349316 h 4023740"/>
              <a:gd name="connsiteX48" fmla="*/ 4808259 w 4816954"/>
              <a:gd name="connsiteY48" fmla="*/ 180681 h 4023740"/>
              <a:gd name="connsiteX49" fmla="*/ 4441378 w 4816954"/>
              <a:gd name="connsiteY49" fmla="*/ 12460 h 4023740"/>
              <a:gd name="connsiteX50" fmla="*/ 2010598 w 4816954"/>
              <a:gd name="connsiteY50" fmla="*/ 12460 h 4023740"/>
              <a:gd name="connsiteX51" fmla="*/ 1103818 w 4816954"/>
              <a:gd name="connsiteY51" fmla="*/ 20080 h 4023740"/>
              <a:gd name="connsiteX52" fmla="*/ 14158 w 4816954"/>
              <a:gd name="connsiteY52" fmla="*/ 35320 h 4023740"/>
              <a:gd name="connsiteX53" fmla="*/ 44638 w 4816954"/>
              <a:gd name="connsiteY53" fmla="*/ 2633740 h 4023740"/>
              <a:gd name="connsiteX0" fmla="*/ 44638 w 4828240"/>
              <a:gd name="connsiteY0" fmla="*/ 2633740 h 4023740"/>
              <a:gd name="connsiteX1" fmla="*/ 349438 w 4828240"/>
              <a:gd name="connsiteY1" fmla="*/ 2603260 h 4023740"/>
              <a:gd name="connsiteX2" fmla="*/ 547558 w 4828240"/>
              <a:gd name="connsiteY2" fmla="*/ 2588020 h 4023740"/>
              <a:gd name="connsiteX3" fmla="*/ 654238 w 4828240"/>
              <a:gd name="connsiteY3" fmla="*/ 2481340 h 4023740"/>
              <a:gd name="connsiteX4" fmla="*/ 966658 w 4828240"/>
              <a:gd name="connsiteY4" fmla="*/ 2168920 h 4023740"/>
              <a:gd name="connsiteX5" fmla="*/ 1126678 w 4828240"/>
              <a:gd name="connsiteY5" fmla="*/ 2107960 h 4023740"/>
              <a:gd name="connsiteX6" fmla="*/ 1461958 w 4828240"/>
              <a:gd name="connsiteY6" fmla="*/ 1925080 h 4023740"/>
              <a:gd name="connsiteX7" fmla="*/ 1637218 w 4828240"/>
              <a:gd name="connsiteY7" fmla="*/ 1841260 h 4023740"/>
              <a:gd name="connsiteX8" fmla="*/ 1949638 w 4828240"/>
              <a:gd name="connsiteY8" fmla="*/ 1833640 h 4023740"/>
              <a:gd name="connsiteX9" fmla="*/ 2185858 w 4828240"/>
              <a:gd name="connsiteY9" fmla="*/ 1833640 h 4023740"/>
              <a:gd name="connsiteX10" fmla="*/ 2414458 w 4828240"/>
              <a:gd name="connsiteY10" fmla="*/ 1765060 h 4023740"/>
              <a:gd name="connsiteX11" fmla="*/ 2483038 w 4828240"/>
              <a:gd name="connsiteY11" fmla="*/ 1658380 h 4023740"/>
              <a:gd name="connsiteX12" fmla="*/ 2475418 w 4828240"/>
              <a:gd name="connsiteY12" fmla="*/ 1483120 h 4023740"/>
              <a:gd name="connsiteX13" fmla="*/ 2338258 w 4828240"/>
              <a:gd name="connsiteY13" fmla="*/ 1345960 h 4023740"/>
              <a:gd name="connsiteX14" fmla="*/ 2262058 w 4828240"/>
              <a:gd name="connsiteY14" fmla="*/ 1201180 h 4023740"/>
              <a:gd name="connsiteX15" fmla="*/ 2254438 w 4828240"/>
              <a:gd name="connsiteY15" fmla="*/ 1048780 h 4023740"/>
              <a:gd name="connsiteX16" fmla="*/ 2254438 w 4828240"/>
              <a:gd name="connsiteY16" fmla="*/ 957340 h 4023740"/>
              <a:gd name="connsiteX17" fmla="*/ 2300158 w 4828240"/>
              <a:gd name="connsiteY17" fmla="*/ 873520 h 4023740"/>
              <a:gd name="connsiteX18" fmla="*/ 2490658 w 4828240"/>
              <a:gd name="connsiteY18" fmla="*/ 797320 h 4023740"/>
              <a:gd name="connsiteX19" fmla="*/ 2704018 w 4828240"/>
              <a:gd name="connsiteY19" fmla="*/ 850660 h 4023740"/>
              <a:gd name="connsiteX20" fmla="*/ 2749738 w 4828240"/>
              <a:gd name="connsiteY20" fmla="*/ 926860 h 4023740"/>
              <a:gd name="connsiteX21" fmla="*/ 2764978 w 4828240"/>
              <a:gd name="connsiteY21" fmla="*/ 1109740 h 4023740"/>
              <a:gd name="connsiteX22" fmla="*/ 2803078 w 4828240"/>
              <a:gd name="connsiteY22" fmla="*/ 1368820 h 4023740"/>
              <a:gd name="connsiteX23" fmla="*/ 2764978 w 4828240"/>
              <a:gd name="connsiteY23" fmla="*/ 1483120 h 4023740"/>
              <a:gd name="connsiteX24" fmla="*/ 2673538 w 4828240"/>
              <a:gd name="connsiteY24" fmla="*/ 1612660 h 4023740"/>
              <a:gd name="connsiteX25" fmla="*/ 2574478 w 4828240"/>
              <a:gd name="connsiteY25" fmla="*/ 1734580 h 4023740"/>
              <a:gd name="connsiteX26" fmla="*/ 2399218 w 4828240"/>
              <a:gd name="connsiteY26" fmla="*/ 1886980 h 4023740"/>
              <a:gd name="connsiteX27" fmla="*/ 2345878 w 4828240"/>
              <a:gd name="connsiteY27" fmla="*/ 2161300 h 4023740"/>
              <a:gd name="connsiteX28" fmla="*/ 2704018 w 4828240"/>
              <a:gd name="connsiteY28" fmla="*/ 2397520 h 4023740"/>
              <a:gd name="connsiteX29" fmla="*/ 2856418 w 4828240"/>
              <a:gd name="connsiteY29" fmla="*/ 2389900 h 4023740"/>
              <a:gd name="connsiteX30" fmla="*/ 3024058 w 4828240"/>
              <a:gd name="connsiteY30" fmla="*/ 2382280 h 4023740"/>
              <a:gd name="connsiteX31" fmla="*/ 3206938 w 4828240"/>
              <a:gd name="connsiteY31" fmla="*/ 2283220 h 4023740"/>
              <a:gd name="connsiteX32" fmla="*/ 3138358 w 4828240"/>
              <a:gd name="connsiteY32" fmla="*/ 2077480 h 4023740"/>
              <a:gd name="connsiteX33" fmla="*/ 3077398 w 4828240"/>
              <a:gd name="connsiteY33" fmla="*/ 1864120 h 4023740"/>
              <a:gd name="connsiteX34" fmla="*/ 3222178 w 4828240"/>
              <a:gd name="connsiteY34" fmla="*/ 1688860 h 4023740"/>
              <a:gd name="connsiteX35" fmla="*/ 3328858 w 4828240"/>
              <a:gd name="connsiteY35" fmla="*/ 1536460 h 4023740"/>
              <a:gd name="connsiteX36" fmla="*/ 3567262 w 4828240"/>
              <a:gd name="connsiteY36" fmla="*/ 1484459 h 4023740"/>
              <a:gd name="connsiteX37" fmla="*/ 3957803 w 4828240"/>
              <a:gd name="connsiteY37" fmla="*/ 3755816 h 4023740"/>
              <a:gd name="connsiteX38" fmla="*/ 4357514 w 4828240"/>
              <a:gd name="connsiteY38" fmla="*/ 3951945 h 4023740"/>
              <a:gd name="connsiteX39" fmla="*/ 4367429 w 4828240"/>
              <a:gd name="connsiteY39" fmla="*/ 3261627 h 4023740"/>
              <a:gd name="connsiteX40" fmla="*/ 4424251 w 4828240"/>
              <a:gd name="connsiteY40" fmla="*/ 2429275 h 4023740"/>
              <a:gd name="connsiteX41" fmla="*/ 4144276 w 4828240"/>
              <a:gd name="connsiteY41" fmla="*/ 1408209 h 4023740"/>
              <a:gd name="connsiteX42" fmla="*/ 4227413 w 4828240"/>
              <a:gd name="connsiteY42" fmla="*/ 1177881 h 4023740"/>
              <a:gd name="connsiteX43" fmla="*/ 4219177 w 4828240"/>
              <a:gd name="connsiteY43" fmla="*/ 1194353 h 4023740"/>
              <a:gd name="connsiteX44" fmla="*/ 4278288 w 4828240"/>
              <a:gd name="connsiteY44" fmla="*/ 1010879 h 4023740"/>
              <a:gd name="connsiteX45" fmla="*/ 4360858 w 4828240"/>
              <a:gd name="connsiteY45" fmla="*/ 816745 h 4023740"/>
              <a:gd name="connsiteX46" fmla="*/ 4507987 w 4828240"/>
              <a:gd name="connsiteY46" fmla="*/ 637852 h 4023740"/>
              <a:gd name="connsiteX47" fmla="*/ 4750926 w 4828240"/>
              <a:gd name="connsiteY47" fmla="*/ 341008 h 4023740"/>
              <a:gd name="connsiteX48" fmla="*/ 4808259 w 4828240"/>
              <a:gd name="connsiteY48" fmla="*/ 180681 h 4023740"/>
              <a:gd name="connsiteX49" fmla="*/ 4441378 w 4828240"/>
              <a:gd name="connsiteY49" fmla="*/ 12460 h 4023740"/>
              <a:gd name="connsiteX50" fmla="*/ 2010598 w 4828240"/>
              <a:gd name="connsiteY50" fmla="*/ 12460 h 4023740"/>
              <a:gd name="connsiteX51" fmla="*/ 1103818 w 4828240"/>
              <a:gd name="connsiteY51" fmla="*/ 20080 h 4023740"/>
              <a:gd name="connsiteX52" fmla="*/ 14158 w 4828240"/>
              <a:gd name="connsiteY52" fmla="*/ 35320 h 4023740"/>
              <a:gd name="connsiteX53" fmla="*/ 44638 w 4828240"/>
              <a:gd name="connsiteY53" fmla="*/ 2633740 h 402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28240" h="4023740">
                <a:moveTo>
                  <a:pt x="44638" y="2633740"/>
                </a:moveTo>
                <a:cubicBezTo>
                  <a:pt x="100518" y="3061730"/>
                  <a:pt x="265618" y="2610880"/>
                  <a:pt x="349438" y="2603260"/>
                </a:cubicBezTo>
                <a:cubicBezTo>
                  <a:pt x="433258" y="2595640"/>
                  <a:pt x="496758" y="2608340"/>
                  <a:pt x="547558" y="2588020"/>
                </a:cubicBezTo>
                <a:cubicBezTo>
                  <a:pt x="598358" y="2567700"/>
                  <a:pt x="654238" y="2481340"/>
                  <a:pt x="654238" y="2481340"/>
                </a:cubicBezTo>
                <a:cubicBezTo>
                  <a:pt x="724088" y="2411490"/>
                  <a:pt x="887918" y="2231150"/>
                  <a:pt x="966658" y="2168920"/>
                </a:cubicBezTo>
                <a:cubicBezTo>
                  <a:pt x="1045398" y="2106690"/>
                  <a:pt x="1044128" y="2148600"/>
                  <a:pt x="1126678" y="2107960"/>
                </a:cubicBezTo>
                <a:cubicBezTo>
                  <a:pt x="1209228" y="2067320"/>
                  <a:pt x="1376868" y="1969530"/>
                  <a:pt x="1461958" y="1925080"/>
                </a:cubicBezTo>
                <a:cubicBezTo>
                  <a:pt x="1547048" y="1880630"/>
                  <a:pt x="1555938" y="1856500"/>
                  <a:pt x="1637218" y="1841260"/>
                </a:cubicBezTo>
                <a:cubicBezTo>
                  <a:pt x="1718498" y="1826020"/>
                  <a:pt x="1858198" y="1834910"/>
                  <a:pt x="1949638" y="1833640"/>
                </a:cubicBezTo>
                <a:cubicBezTo>
                  <a:pt x="2041078" y="1832370"/>
                  <a:pt x="2108388" y="1845070"/>
                  <a:pt x="2185858" y="1833640"/>
                </a:cubicBezTo>
                <a:cubicBezTo>
                  <a:pt x="2263328" y="1822210"/>
                  <a:pt x="2364928" y="1794270"/>
                  <a:pt x="2414458" y="1765060"/>
                </a:cubicBezTo>
                <a:cubicBezTo>
                  <a:pt x="2463988" y="1735850"/>
                  <a:pt x="2472878" y="1705370"/>
                  <a:pt x="2483038" y="1658380"/>
                </a:cubicBezTo>
                <a:cubicBezTo>
                  <a:pt x="2493198" y="1611390"/>
                  <a:pt x="2499548" y="1535190"/>
                  <a:pt x="2475418" y="1483120"/>
                </a:cubicBezTo>
                <a:cubicBezTo>
                  <a:pt x="2451288" y="1431050"/>
                  <a:pt x="2373818" y="1392950"/>
                  <a:pt x="2338258" y="1345960"/>
                </a:cubicBezTo>
                <a:cubicBezTo>
                  <a:pt x="2302698" y="1298970"/>
                  <a:pt x="2276028" y="1250710"/>
                  <a:pt x="2262058" y="1201180"/>
                </a:cubicBezTo>
                <a:cubicBezTo>
                  <a:pt x="2248088" y="1151650"/>
                  <a:pt x="2255708" y="1089420"/>
                  <a:pt x="2254438" y="1048780"/>
                </a:cubicBezTo>
                <a:cubicBezTo>
                  <a:pt x="2253168" y="1008140"/>
                  <a:pt x="2246818" y="986550"/>
                  <a:pt x="2254438" y="957340"/>
                </a:cubicBezTo>
                <a:cubicBezTo>
                  <a:pt x="2262058" y="928130"/>
                  <a:pt x="2260788" y="900190"/>
                  <a:pt x="2300158" y="873520"/>
                </a:cubicBezTo>
                <a:cubicBezTo>
                  <a:pt x="2339528" y="846850"/>
                  <a:pt x="2423348" y="801130"/>
                  <a:pt x="2490658" y="797320"/>
                </a:cubicBezTo>
                <a:cubicBezTo>
                  <a:pt x="2557968" y="793510"/>
                  <a:pt x="2660838" y="829070"/>
                  <a:pt x="2704018" y="850660"/>
                </a:cubicBezTo>
                <a:cubicBezTo>
                  <a:pt x="2747198" y="872250"/>
                  <a:pt x="2739578" y="883680"/>
                  <a:pt x="2749738" y="926860"/>
                </a:cubicBezTo>
                <a:cubicBezTo>
                  <a:pt x="2759898" y="970040"/>
                  <a:pt x="2756088" y="1036080"/>
                  <a:pt x="2764978" y="1109740"/>
                </a:cubicBezTo>
                <a:cubicBezTo>
                  <a:pt x="2773868" y="1183400"/>
                  <a:pt x="2803078" y="1306590"/>
                  <a:pt x="2803078" y="1368820"/>
                </a:cubicBezTo>
                <a:cubicBezTo>
                  <a:pt x="2803078" y="1431050"/>
                  <a:pt x="2786568" y="1442480"/>
                  <a:pt x="2764978" y="1483120"/>
                </a:cubicBezTo>
                <a:cubicBezTo>
                  <a:pt x="2743388" y="1523760"/>
                  <a:pt x="2705288" y="1570750"/>
                  <a:pt x="2673538" y="1612660"/>
                </a:cubicBezTo>
                <a:cubicBezTo>
                  <a:pt x="2641788" y="1654570"/>
                  <a:pt x="2620198" y="1688860"/>
                  <a:pt x="2574478" y="1734580"/>
                </a:cubicBezTo>
                <a:cubicBezTo>
                  <a:pt x="2528758" y="1780300"/>
                  <a:pt x="2437318" y="1815860"/>
                  <a:pt x="2399218" y="1886980"/>
                </a:cubicBezTo>
                <a:cubicBezTo>
                  <a:pt x="2361118" y="1958100"/>
                  <a:pt x="2295078" y="2076210"/>
                  <a:pt x="2345878" y="2161300"/>
                </a:cubicBezTo>
                <a:cubicBezTo>
                  <a:pt x="2396678" y="2246390"/>
                  <a:pt x="2618928" y="2359420"/>
                  <a:pt x="2704018" y="2397520"/>
                </a:cubicBezTo>
                <a:cubicBezTo>
                  <a:pt x="2789108" y="2435620"/>
                  <a:pt x="2856418" y="2389900"/>
                  <a:pt x="2856418" y="2389900"/>
                </a:cubicBezTo>
                <a:cubicBezTo>
                  <a:pt x="2909758" y="2387360"/>
                  <a:pt x="2965638" y="2400060"/>
                  <a:pt x="3024058" y="2382280"/>
                </a:cubicBezTo>
                <a:cubicBezTo>
                  <a:pt x="3082478" y="2364500"/>
                  <a:pt x="3187888" y="2334020"/>
                  <a:pt x="3206938" y="2283220"/>
                </a:cubicBezTo>
                <a:cubicBezTo>
                  <a:pt x="3225988" y="2232420"/>
                  <a:pt x="3159948" y="2147330"/>
                  <a:pt x="3138358" y="2077480"/>
                </a:cubicBezTo>
                <a:cubicBezTo>
                  <a:pt x="3116768" y="2007630"/>
                  <a:pt x="3063428" y="1928890"/>
                  <a:pt x="3077398" y="1864120"/>
                </a:cubicBezTo>
                <a:cubicBezTo>
                  <a:pt x="3091368" y="1799350"/>
                  <a:pt x="3180268" y="1743470"/>
                  <a:pt x="3222178" y="1688860"/>
                </a:cubicBezTo>
                <a:cubicBezTo>
                  <a:pt x="3264088" y="1634250"/>
                  <a:pt x="3271344" y="1570527"/>
                  <a:pt x="3328858" y="1536460"/>
                </a:cubicBezTo>
                <a:cubicBezTo>
                  <a:pt x="3386372" y="1502393"/>
                  <a:pt x="3462438" y="1114566"/>
                  <a:pt x="3567262" y="1484459"/>
                </a:cubicBezTo>
                <a:cubicBezTo>
                  <a:pt x="3672086" y="1854352"/>
                  <a:pt x="3826094" y="3344568"/>
                  <a:pt x="3957803" y="3755816"/>
                </a:cubicBezTo>
                <a:cubicBezTo>
                  <a:pt x="4089512" y="4167064"/>
                  <a:pt x="4297740" y="3993376"/>
                  <a:pt x="4357514" y="3951945"/>
                </a:cubicBezTo>
                <a:cubicBezTo>
                  <a:pt x="4417289" y="3910514"/>
                  <a:pt x="4341486" y="3431924"/>
                  <a:pt x="4367429" y="3261627"/>
                </a:cubicBezTo>
                <a:cubicBezTo>
                  <a:pt x="4393372" y="3091330"/>
                  <a:pt x="4461443" y="2738178"/>
                  <a:pt x="4424251" y="2429275"/>
                </a:cubicBezTo>
                <a:cubicBezTo>
                  <a:pt x="4387059" y="2120372"/>
                  <a:pt x="4178455" y="1609911"/>
                  <a:pt x="4144276" y="1408209"/>
                </a:cubicBezTo>
                <a:cubicBezTo>
                  <a:pt x="4110097" y="1206507"/>
                  <a:pt x="4214930" y="1213524"/>
                  <a:pt x="4227413" y="1177881"/>
                </a:cubicBezTo>
                <a:cubicBezTo>
                  <a:pt x="4239897" y="1142238"/>
                  <a:pt x="4209325" y="1229050"/>
                  <a:pt x="4219177" y="1194353"/>
                </a:cubicBezTo>
                <a:cubicBezTo>
                  <a:pt x="4229029" y="1159656"/>
                  <a:pt x="4254674" y="1073814"/>
                  <a:pt x="4278288" y="1010879"/>
                </a:cubicBezTo>
                <a:cubicBezTo>
                  <a:pt x="4301902" y="947944"/>
                  <a:pt x="4322575" y="878916"/>
                  <a:pt x="4360858" y="816745"/>
                </a:cubicBezTo>
                <a:cubicBezTo>
                  <a:pt x="4399141" y="754574"/>
                  <a:pt x="4442976" y="717141"/>
                  <a:pt x="4507987" y="637852"/>
                </a:cubicBezTo>
                <a:cubicBezTo>
                  <a:pt x="4572998" y="558563"/>
                  <a:pt x="4700881" y="417203"/>
                  <a:pt x="4750926" y="341008"/>
                </a:cubicBezTo>
                <a:cubicBezTo>
                  <a:pt x="4800971" y="264813"/>
                  <a:pt x="4859850" y="235439"/>
                  <a:pt x="4808259" y="180681"/>
                </a:cubicBezTo>
                <a:cubicBezTo>
                  <a:pt x="4756668" y="125923"/>
                  <a:pt x="4907655" y="40497"/>
                  <a:pt x="4441378" y="12460"/>
                </a:cubicBezTo>
                <a:cubicBezTo>
                  <a:pt x="3975101" y="-15577"/>
                  <a:pt x="2010598" y="12460"/>
                  <a:pt x="2010598" y="12460"/>
                </a:cubicBezTo>
                <a:lnTo>
                  <a:pt x="1103818" y="20080"/>
                </a:lnTo>
                <a:lnTo>
                  <a:pt x="14158" y="35320"/>
                </a:lnTo>
                <a:cubicBezTo>
                  <a:pt x="-6162" y="464580"/>
                  <a:pt x="-11242" y="2205750"/>
                  <a:pt x="44638" y="263374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466335" y="461320"/>
            <a:ext cx="5033319" cy="3987114"/>
          </a:xfrm>
          <a:custGeom>
            <a:avLst/>
            <a:gdLst>
              <a:gd name="connsiteX0" fmla="*/ 32951 w 5033319"/>
              <a:gd name="connsiteY0" fmla="*/ 2512540 h 3707027"/>
              <a:gd name="connsiteX1" fmla="*/ 403654 w 5033319"/>
              <a:gd name="connsiteY1" fmla="*/ 2776151 h 3707027"/>
              <a:gd name="connsiteX2" fmla="*/ 757881 w 5033319"/>
              <a:gd name="connsiteY2" fmla="*/ 2891481 h 3707027"/>
              <a:gd name="connsiteX3" fmla="*/ 1153297 w 5033319"/>
              <a:gd name="connsiteY3" fmla="*/ 3204519 h 3707027"/>
              <a:gd name="connsiteX4" fmla="*/ 1911179 w 5033319"/>
              <a:gd name="connsiteY4" fmla="*/ 3591697 h 3707027"/>
              <a:gd name="connsiteX5" fmla="*/ 2281881 w 5033319"/>
              <a:gd name="connsiteY5" fmla="*/ 3674076 h 3707027"/>
              <a:gd name="connsiteX6" fmla="*/ 2636108 w 5033319"/>
              <a:gd name="connsiteY6" fmla="*/ 3707027 h 3707027"/>
              <a:gd name="connsiteX7" fmla="*/ 3064476 w 5033319"/>
              <a:gd name="connsiteY7" fmla="*/ 3599935 h 3707027"/>
              <a:gd name="connsiteX8" fmla="*/ 3369276 w 5033319"/>
              <a:gd name="connsiteY8" fmla="*/ 3525795 h 3707027"/>
              <a:gd name="connsiteX9" fmla="*/ 3608173 w 5033319"/>
              <a:gd name="connsiteY9" fmla="*/ 3311611 h 3707027"/>
              <a:gd name="connsiteX10" fmla="*/ 3459892 w 5033319"/>
              <a:gd name="connsiteY10" fmla="*/ 2982097 h 3707027"/>
              <a:gd name="connsiteX11" fmla="*/ 3130379 w 5033319"/>
              <a:gd name="connsiteY11" fmla="*/ 2561967 h 3707027"/>
              <a:gd name="connsiteX12" fmla="*/ 3171568 w 5033319"/>
              <a:gd name="connsiteY12" fmla="*/ 2075935 h 3707027"/>
              <a:gd name="connsiteX13" fmla="*/ 3072714 w 5033319"/>
              <a:gd name="connsiteY13" fmla="*/ 1853513 h 3707027"/>
              <a:gd name="connsiteX14" fmla="*/ 3163330 w 5033319"/>
              <a:gd name="connsiteY14" fmla="*/ 1639330 h 3707027"/>
              <a:gd name="connsiteX15" fmla="*/ 3402227 w 5033319"/>
              <a:gd name="connsiteY15" fmla="*/ 1524000 h 3707027"/>
              <a:gd name="connsiteX16" fmla="*/ 3608173 w 5033319"/>
              <a:gd name="connsiteY16" fmla="*/ 1631092 h 3707027"/>
              <a:gd name="connsiteX17" fmla="*/ 3814119 w 5033319"/>
              <a:gd name="connsiteY17" fmla="*/ 2001795 h 3707027"/>
              <a:gd name="connsiteX18" fmla="*/ 3855308 w 5033319"/>
              <a:gd name="connsiteY18" fmla="*/ 2446638 h 3707027"/>
              <a:gd name="connsiteX19" fmla="*/ 3921211 w 5033319"/>
              <a:gd name="connsiteY19" fmla="*/ 2907957 h 3707027"/>
              <a:gd name="connsiteX20" fmla="*/ 4011827 w 5033319"/>
              <a:gd name="connsiteY20" fmla="*/ 3155092 h 3707027"/>
              <a:gd name="connsiteX21" fmla="*/ 4193060 w 5033319"/>
              <a:gd name="connsiteY21" fmla="*/ 3319849 h 3707027"/>
              <a:gd name="connsiteX22" fmla="*/ 4448433 w 5033319"/>
              <a:gd name="connsiteY22" fmla="*/ 3245708 h 3707027"/>
              <a:gd name="connsiteX23" fmla="*/ 4489622 w 5033319"/>
              <a:gd name="connsiteY23" fmla="*/ 2792627 h 3707027"/>
              <a:gd name="connsiteX24" fmla="*/ 4539049 w 5033319"/>
              <a:gd name="connsiteY24" fmla="*/ 2339546 h 3707027"/>
              <a:gd name="connsiteX25" fmla="*/ 4234249 w 5033319"/>
              <a:gd name="connsiteY25" fmla="*/ 1902940 h 3707027"/>
              <a:gd name="connsiteX26" fmla="*/ 4349579 w 5033319"/>
              <a:gd name="connsiteY26" fmla="*/ 1128584 h 3707027"/>
              <a:gd name="connsiteX27" fmla="*/ 4555524 w 5033319"/>
              <a:gd name="connsiteY27" fmla="*/ 576649 h 3707027"/>
              <a:gd name="connsiteX28" fmla="*/ 4852087 w 5033319"/>
              <a:gd name="connsiteY28" fmla="*/ 189470 h 3707027"/>
              <a:gd name="connsiteX29" fmla="*/ 5033319 w 5033319"/>
              <a:gd name="connsiteY29" fmla="*/ 0 h 3707027"/>
              <a:gd name="connsiteX30" fmla="*/ 0 w 5033319"/>
              <a:gd name="connsiteY30" fmla="*/ 16476 h 3707027"/>
              <a:gd name="connsiteX31" fmla="*/ 32951 w 5033319"/>
              <a:gd name="connsiteY31" fmla="*/ 2512540 h 3707027"/>
              <a:gd name="connsiteX0" fmla="*/ 32951 w 5033319"/>
              <a:gd name="connsiteY0" fmla="*/ 2512540 h 3707027"/>
              <a:gd name="connsiteX1" fmla="*/ 403654 w 5033319"/>
              <a:gd name="connsiteY1" fmla="*/ 2776151 h 3707027"/>
              <a:gd name="connsiteX2" fmla="*/ 757881 w 5033319"/>
              <a:gd name="connsiteY2" fmla="*/ 2891481 h 3707027"/>
              <a:gd name="connsiteX3" fmla="*/ 1153297 w 5033319"/>
              <a:gd name="connsiteY3" fmla="*/ 3204519 h 3707027"/>
              <a:gd name="connsiteX4" fmla="*/ 1911179 w 5033319"/>
              <a:gd name="connsiteY4" fmla="*/ 3591697 h 3707027"/>
              <a:gd name="connsiteX5" fmla="*/ 2281881 w 5033319"/>
              <a:gd name="connsiteY5" fmla="*/ 3674076 h 3707027"/>
              <a:gd name="connsiteX6" fmla="*/ 2636108 w 5033319"/>
              <a:gd name="connsiteY6" fmla="*/ 3707027 h 3707027"/>
              <a:gd name="connsiteX7" fmla="*/ 3064476 w 5033319"/>
              <a:gd name="connsiteY7" fmla="*/ 3599935 h 3707027"/>
              <a:gd name="connsiteX8" fmla="*/ 3369276 w 5033319"/>
              <a:gd name="connsiteY8" fmla="*/ 3525795 h 3707027"/>
              <a:gd name="connsiteX9" fmla="*/ 3608173 w 5033319"/>
              <a:gd name="connsiteY9" fmla="*/ 3311611 h 3707027"/>
              <a:gd name="connsiteX10" fmla="*/ 3459892 w 5033319"/>
              <a:gd name="connsiteY10" fmla="*/ 2982097 h 3707027"/>
              <a:gd name="connsiteX11" fmla="*/ 3130379 w 5033319"/>
              <a:gd name="connsiteY11" fmla="*/ 2561967 h 3707027"/>
              <a:gd name="connsiteX12" fmla="*/ 3171568 w 5033319"/>
              <a:gd name="connsiteY12" fmla="*/ 2075935 h 3707027"/>
              <a:gd name="connsiteX13" fmla="*/ 3072714 w 5033319"/>
              <a:gd name="connsiteY13" fmla="*/ 1853513 h 3707027"/>
              <a:gd name="connsiteX14" fmla="*/ 3163330 w 5033319"/>
              <a:gd name="connsiteY14" fmla="*/ 1639330 h 3707027"/>
              <a:gd name="connsiteX15" fmla="*/ 3402227 w 5033319"/>
              <a:gd name="connsiteY15" fmla="*/ 1524000 h 3707027"/>
              <a:gd name="connsiteX16" fmla="*/ 3608173 w 5033319"/>
              <a:gd name="connsiteY16" fmla="*/ 1631092 h 3707027"/>
              <a:gd name="connsiteX17" fmla="*/ 3814119 w 5033319"/>
              <a:gd name="connsiteY17" fmla="*/ 2001795 h 3707027"/>
              <a:gd name="connsiteX18" fmla="*/ 3855308 w 5033319"/>
              <a:gd name="connsiteY18" fmla="*/ 2446638 h 3707027"/>
              <a:gd name="connsiteX19" fmla="*/ 3921211 w 5033319"/>
              <a:gd name="connsiteY19" fmla="*/ 2907957 h 3707027"/>
              <a:gd name="connsiteX20" fmla="*/ 4061254 w 5033319"/>
              <a:gd name="connsiteY20" fmla="*/ 3682314 h 3707027"/>
              <a:gd name="connsiteX21" fmla="*/ 4193060 w 5033319"/>
              <a:gd name="connsiteY21" fmla="*/ 3319849 h 3707027"/>
              <a:gd name="connsiteX22" fmla="*/ 4448433 w 5033319"/>
              <a:gd name="connsiteY22" fmla="*/ 3245708 h 3707027"/>
              <a:gd name="connsiteX23" fmla="*/ 4489622 w 5033319"/>
              <a:gd name="connsiteY23" fmla="*/ 2792627 h 3707027"/>
              <a:gd name="connsiteX24" fmla="*/ 4539049 w 5033319"/>
              <a:gd name="connsiteY24" fmla="*/ 2339546 h 3707027"/>
              <a:gd name="connsiteX25" fmla="*/ 4234249 w 5033319"/>
              <a:gd name="connsiteY25" fmla="*/ 1902940 h 3707027"/>
              <a:gd name="connsiteX26" fmla="*/ 4349579 w 5033319"/>
              <a:gd name="connsiteY26" fmla="*/ 1128584 h 3707027"/>
              <a:gd name="connsiteX27" fmla="*/ 4555524 w 5033319"/>
              <a:gd name="connsiteY27" fmla="*/ 576649 h 3707027"/>
              <a:gd name="connsiteX28" fmla="*/ 4852087 w 5033319"/>
              <a:gd name="connsiteY28" fmla="*/ 189470 h 3707027"/>
              <a:gd name="connsiteX29" fmla="*/ 5033319 w 5033319"/>
              <a:gd name="connsiteY29" fmla="*/ 0 h 3707027"/>
              <a:gd name="connsiteX30" fmla="*/ 0 w 5033319"/>
              <a:gd name="connsiteY30" fmla="*/ 16476 h 3707027"/>
              <a:gd name="connsiteX31" fmla="*/ 32951 w 5033319"/>
              <a:gd name="connsiteY31" fmla="*/ 2512540 h 3707027"/>
              <a:gd name="connsiteX0" fmla="*/ 32951 w 5033319"/>
              <a:gd name="connsiteY0" fmla="*/ 2512540 h 3871784"/>
              <a:gd name="connsiteX1" fmla="*/ 403654 w 5033319"/>
              <a:gd name="connsiteY1" fmla="*/ 2776151 h 3871784"/>
              <a:gd name="connsiteX2" fmla="*/ 757881 w 5033319"/>
              <a:gd name="connsiteY2" fmla="*/ 2891481 h 3871784"/>
              <a:gd name="connsiteX3" fmla="*/ 1153297 w 5033319"/>
              <a:gd name="connsiteY3" fmla="*/ 3204519 h 3871784"/>
              <a:gd name="connsiteX4" fmla="*/ 1911179 w 5033319"/>
              <a:gd name="connsiteY4" fmla="*/ 3591697 h 3871784"/>
              <a:gd name="connsiteX5" fmla="*/ 2281881 w 5033319"/>
              <a:gd name="connsiteY5" fmla="*/ 3674076 h 3871784"/>
              <a:gd name="connsiteX6" fmla="*/ 2636108 w 5033319"/>
              <a:gd name="connsiteY6" fmla="*/ 3707027 h 3871784"/>
              <a:gd name="connsiteX7" fmla="*/ 3064476 w 5033319"/>
              <a:gd name="connsiteY7" fmla="*/ 3599935 h 3871784"/>
              <a:gd name="connsiteX8" fmla="*/ 3369276 w 5033319"/>
              <a:gd name="connsiteY8" fmla="*/ 3525795 h 3871784"/>
              <a:gd name="connsiteX9" fmla="*/ 3608173 w 5033319"/>
              <a:gd name="connsiteY9" fmla="*/ 3311611 h 3871784"/>
              <a:gd name="connsiteX10" fmla="*/ 3459892 w 5033319"/>
              <a:gd name="connsiteY10" fmla="*/ 2982097 h 3871784"/>
              <a:gd name="connsiteX11" fmla="*/ 3130379 w 5033319"/>
              <a:gd name="connsiteY11" fmla="*/ 2561967 h 3871784"/>
              <a:gd name="connsiteX12" fmla="*/ 3171568 w 5033319"/>
              <a:gd name="connsiteY12" fmla="*/ 2075935 h 3871784"/>
              <a:gd name="connsiteX13" fmla="*/ 3072714 w 5033319"/>
              <a:gd name="connsiteY13" fmla="*/ 1853513 h 3871784"/>
              <a:gd name="connsiteX14" fmla="*/ 3163330 w 5033319"/>
              <a:gd name="connsiteY14" fmla="*/ 1639330 h 3871784"/>
              <a:gd name="connsiteX15" fmla="*/ 3402227 w 5033319"/>
              <a:gd name="connsiteY15" fmla="*/ 1524000 h 3871784"/>
              <a:gd name="connsiteX16" fmla="*/ 3608173 w 5033319"/>
              <a:gd name="connsiteY16" fmla="*/ 1631092 h 3871784"/>
              <a:gd name="connsiteX17" fmla="*/ 3814119 w 5033319"/>
              <a:gd name="connsiteY17" fmla="*/ 2001795 h 3871784"/>
              <a:gd name="connsiteX18" fmla="*/ 3855308 w 5033319"/>
              <a:gd name="connsiteY18" fmla="*/ 2446638 h 3871784"/>
              <a:gd name="connsiteX19" fmla="*/ 3921211 w 5033319"/>
              <a:gd name="connsiteY19" fmla="*/ 2907957 h 3871784"/>
              <a:gd name="connsiteX20" fmla="*/ 4061254 w 5033319"/>
              <a:gd name="connsiteY20" fmla="*/ 3682314 h 3871784"/>
              <a:gd name="connsiteX21" fmla="*/ 4193060 w 5033319"/>
              <a:gd name="connsiteY21" fmla="*/ 3319849 h 3871784"/>
              <a:gd name="connsiteX22" fmla="*/ 4291914 w 5033319"/>
              <a:gd name="connsiteY22" fmla="*/ 3871784 h 3871784"/>
              <a:gd name="connsiteX23" fmla="*/ 4448433 w 5033319"/>
              <a:gd name="connsiteY23" fmla="*/ 3245708 h 3871784"/>
              <a:gd name="connsiteX24" fmla="*/ 4489622 w 5033319"/>
              <a:gd name="connsiteY24" fmla="*/ 2792627 h 3871784"/>
              <a:gd name="connsiteX25" fmla="*/ 4539049 w 5033319"/>
              <a:gd name="connsiteY25" fmla="*/ 2339546 h 3871784"/>
              <a:gd name="connsiteX26" fmla="*/ 4234249 w 5033319"/>
              <a:gd name="connsiteY26" fmla="*/ 1902940 h 3871784"/>
              <a:gd name="connsiteX27" fmla="*/ 4349579 w 5033319"/>
              <a:gd name="connsiteY27" fmla="*/ 1128584 h 3871784"/>
              <a:gd name="connsiteX28" fmla="*/ 4555524 w 5033319"/>
              <a:gd name="connsiteY28" fmla="*/ 576649 h 3871784"/>
              <a:gd name="connsiteX29" fmla="*/ 4852087 w 5033319"/>
              <a:gd name="connsiteY29" fmla="*/ 189470 h 3871784"/>
              <a:gd name="connsiteX30" fmla="*/ 5033319 w 5033319"/>
              <a:gd name="connsiteY30" fmla="*/ 0 h 3871784"/>
              <a:gd name="connsiteX31" fmla="*/ 0 w 5033319"/>
              <a:gd name="connsiteY31" fmla="*/ 16476 h 3871784"/>
              <a:gd name="connsiteX32" fmla="*/ 32951 w 5033319"/>
              <a:gd name="connsiteY32" fmla="*/ 2512540 h 3871784"/>
              <a:gd name="connsiteX0" fmla="*/ 32951 w 5033319"/>
              <a:gd name="connsiteY0" fmla="*/ 2512540 h 3912974"/>
              <a:gd name="connsiteX1" fmla="*/ 403654 w 5033319"/>
              <a:gd name="connsiteY1" fmla="*/ 2776151 h 3912974"/>
              <a:gd name="connsiteX2" fmla="*/ 757881 w 5033319"/>
              <a:gd name="connsiteY2" fmla="*/ 2891481 h 3912974"/>
              <a:gd name="connsiteX3" fmla="*/ 1153297 w 5033319"/>
              <a:gd name="connsiteY3" fmla="*/ 3204519 h 3912974"/>
              <a:gd name="connsiteX4" fmla="*/ 1911179 w 5033319"/>
              <a:gd name="connsiteY4" fmla="*/ 3591697 h 3912974"/>
              <a:gd name="connsiteX5" fmla="*/ 2281881 w 5033319"/>
              <a:gd name="connsiteY5" fmla="*/ 3674076 h 3912974"/>
              <a:gd name="connsiteX6" fmla="*/ 2636108 w 5033319"/>
              <a:gd name="connsiteY6" fmla="*/ 3707027 h 3912974"/>
              <a:gd name="connsiteX7" fmla="*/ 3064476 w 5033319"/>
              <a:gd name="connsiteY7" fmla="*/ 3599935 h 3912974"/>
              <a:gd name="connsiteX8" fmla="*/ 3369276 w 5033319"/>
              <a:gd name="connsiteY8" fmla="*/ 3525795 h 3912974"/>
              <a:gd name="connsiteX9" fmla="*/ 3608173 w 5033319"/>
              <a:gd name="connsiteY9" fmla="*/ 3311611 h 3912974"/>
              <a:gd name="connsiteX10" fmla="*/ 3459892 w 5033319"/>
              <a:gd name="connsiteY10" fmla="*/ 2982097 h 3912974"/>
              <a:gd name="connsiteX11" fmla="*/ 3130379 w 5033319"/>
              <a:gd name="connsiteY11" fmla="*/ 2561967 h 3912974"/>
              <a:gd name="connsiteX12" fmla="*/ 3171568 w 5033319"/>
              <a:gd name="connsiteY12" fmla="*/ 2075935 h 3912974"/>
              <a:gd name="connsiteX13" fmla="*/ 3072714 w 5033319"/>
              <a:gd name="connsiteY13" fmla="*/ 1853513 h 3912974"/>
              <a:gd name="connsiteX14" fmla="*/ 3163330 w 5033319"/>
              <a:gd name="connsiteY14" fmla="*/ 1639330 h 3912974"/>
              <a:gd name="connsiteX15" fmla="*/ 3402227 w 5033319"/>
              <a:gd name="connsiteY15" fmla="*/ 1524000 h 3912974"/>
              <a:gd name="connsiteX16" fmla="*/ 3608173 w 5033319"/>
              <a:gd name="connsiteY16" fmla="*/ 1631092 h 3912974"/>
              <a:gd name="connsiteX17" fmla="*/ 3814119 w 5033319"/>
              <a:gd name="connsiteY17" fmla="*/ 2001795 h 3912974"/>
              <a:gd name="connsiteX18" fmla="*/ 3855308 w 5033319"/>
              <a:gd name="connsiteY18" fmla="*/ 2446638 h 3912974"/>
              <a:gd name="connsiteX19" fmla="*/ 3921211 w 5033319"/>
              <a:gd name="connsiteY19" fmla="*/ 2907957 h 3912974"/>
              <a:gd name="connsiteX20" fmla="*/ 4061254 w 5033319"/>
              <a:gd name="connsiteY20" fmla="*/ 3682314 h 3912974"/>
              <a:gd name="connsiteX21" fmla="*/ 4135395 w 5033319"/>
              <a:gd name="connsiteY21" fmla="*/ 3912974 h 3912974"/>
              <a:gd name="connsiteX22" fmla="*/ 4291914 w 5033319"/>
              <a:gd name="connsiteY22" fmla="*/ 3871784 h 3912974"/>
              <a:gd name="connsiteX23" fmla="*/ 4448433 w 5033319"/>
              <a:gd name="connsiteY23" fmla="*/ 3245708 h 3912974"/>
              <a:gd name="connsiteX24" fmla="*/ 4489622 w 5033319"/>
              <a:gd name="connsiteY24" fmla="*/ 2792627 h 3912974"/>
              <a:gd name="connsiteX25" fmla="*/ 4539049 w 5033319"/>
              <a:gd name="connsiteY25" fmla="*/ 2339546 h 3912974"/>
              <a:gd name="connsiteX26" fmla="*/ 4234249 w 5033319"/>
              <a:gd name="connsiteY26" fmla="*/ 1902940 h 3912974"/>
              <a:gd name="connsiteX27" fmla="*/ 4349579 w 5033319"/>
              <a:gd name="connsiteY27" fmla="*/ 1128584 h 3912974"/>
              <a:gd name="connsiteX28" fmla="*/ 4555524 w 5033319"/>
              <a:gd name="connsiteY28" fmla="*/ 576649 h 3912974"/>
              <a:gd name="connsiteX29" fmla="*/ 4852087 w 5033319"/>
              <a:gd name="connsiteY29" fmla="*/ 189470 h 3912974"/>
              <a:gd name="connsiteX30" fmla="*/ 5033319 w 5033319"/>
              <a:gd name="connsiteY30" fmla="*/ 0 h 3912974"/>
              <a:gd name="connsiteX31" fmla="*/ 0 w 5033319"/>
              <a:gd name="connsiteY31" fmla="*/ 16476 h 3912974"/>
              <a:gd name="connsiteX32" fmla="*/ 32951 w 5033319"/>
              <a:gd name="connsiteY32" fmla="*/ 2512540 h 3912974"/>
              <a:gd name="connsiteX0" fmla="*/ 32951 w 5033319"/>
              <a:gd name="connsiteY0" fmla="*/ 2512540 h 3912974"/>
              <a:gd name="connsiteX1" fmla="*/ 403654 w 5033319"/>
              <a:gd name="connsiteY1" fmla="*/ 2776151 h 3912974"/>
              <a:gd name="connsiteX2" fmla="*/ 757881 w 5033319"/>
              <a:gd name="connsiteY2" fmla="*/ 2891481 h 3912974"/>
              <a:gd name="connsiteX3" fmla="*/ 1153297 w 5033319"/>
              <a:gd name="connsiteY3" fmla="*/ 3204519 h 3912974"/>
              <a:gd name="connsiteX4" fmla="*/ 1911179 w 5033319"/>
              <a:gd name="connsiteY4" fmla="*/ 3591697 h 3912974"/>
              <a:gd name="connsiteX5" fmla="*/ 2281881 w 5033319"/>
              <a:gd name="connsiteY5" fmla="*/ 3674076 h 3912974"/>
              <a:gd name="connsiteX6" fmla="*/ 2636108 w 5033319"/>
              <a:gd name="connsiteY6" fmla="*/ 3707027 h 3912974"/>
              <a:gd name="connsiteX7" fmla="*/ 3064476 w 5033319"/>
              <a:gd name="connsiteY7" fmla="*/ 3599935 h 3912974"/>
              <a:gd name="connsiteX8" fmla="*/ 3369276 w 5033319"/>
              <a:gd name="connsiteY8" fmla="*/ 3525795 h 3912974"/>
              <a:gd name="connsiteX9" fmla="*/ 3608173 w 5033319"/>
              <a:gd name="connsiteY9" fmla="*/ 3311611 h 3912974"/>
              <a:gd name="connsiteX10" fmla="*/ 3459892 w 5033319"/>
              <a:gd name="connsiteY10" fmla="*/ 2982097 h 3912974"/>
              <a:gd name="connsiteX11" fmla="*/ 3130379 w 5033319"/>
              <a:gd name="connsiteY11" fmla="*/ 2561967 h 3912974"/>
              <a:gd name="connsiteX12" fmla="*/ 3171568 w 5033319"/>
              <a:gd name="connsiteY12" fmla="*/ 2075935 h 3912974"/>
              <a:gd name="connsiteX13" fmla="*/ 3072714 w 5033319"/>
              <a:gd name="connsiteY13" fmla="*/ 1853513 h 3912974"/>
              <a:gd name="connsiteX14" fmla="*/ 3163330 w 5033319"/>
              <a:gd name="connsiteY14" fmla="*/ 1639330 h 3912974"/>
              <a:gd name="connsiteX15" fmla="*/ 3402227 w 5033319"/>
              <a:gd name="connsiteY15" fmla="*/ 1524000 h 3912974"/>
              <a:gd name="connsiteX16" fmla="*/ 3608173 w 5033319"/>
              <a:gd name="connsiteY16" fmla="*/ 1631092 h 3912974"/>
              <a:gd name="connsiteX17" fmla="*/ 3814119 w 5033319"/>
              <a:gd name="connsiteY17" fmla="*/ 2001795 h 3912974"/>
              <a:gd name="connsiteX18" fmla="*/ 3855308 w 5033319"/>
              <a:gd name="connsiteY18" fmla="*/ 2446638 h 3912974"/>
              <a:gd name="connsiteX19" fmla="*/ 3921211 w 5033319"/>
              <a:gd name="connsiteY19" fmla="*/ 2907957 h 3912974"/>
              <a:gd name="connsiteX20" fmla="*/ 3945924 w 5033319"/>
              <a:gd name="connsiteY20" fmla="*/ 3838833 h 3912974"/>
              <a:gd name="connsiteX21" fmla="*/ 4135395 w 5033319"/>
              <a:gd name="connsiteY21" fmla="*/ 3912974 h 3912974"/>
              <a:gd name="connsiteX22" fmla="*/ 4291914 w 5033319"/>
              <a:gd name="connsiteY22" fmla="*/ 3871784 h 3912974"/>
              <a:gd name="connsiteX23" fmla="*/ 4448433 w 5033319"/>
              <a:gd name="connsiteY23" fmla="*/ 3245708 h 3912974"/>
              <a:gd name="connsiteX24" fmla="*/ 4489622 w 5033319"/>
              <a:gd name="connsiteY24" fmla="*/ 2792627 h 3912974"/>
              <a:gd name="connsiteX25" fmla="*/ 4539049 w 5033319"/>
              <a:gd name="connsiteY25" fmla="*/ 2339546 h 3912974"/>
              <a:gd name="connsiteX26" fmla="*/ 4234249 w 5033319"/>
              <a:gd name="connsiteY26" fmla="*/ 1902940 h 3912974"/>
              <a:gd name="connsiteX27" fmla="*/ 4349579 w 5033319"/>
              <a:gd name="connsiteY27" fmla="*/ 1128584 h 3912974"/>
              <a:gd name="connsiteX28" fmla="*/ 4555524 w 5033319"/>
              <a:gd name="connsiteY28" fmla="*/ 576649 h 3912974"/>
              <a:gd name="connsiteX29" fmla="*/ 4852087 w 5033319"/>
              <a:gd name="connsiteY29" fmla="*/ 189470 h 3912974"/>
              <a:gd name="connsiteX30" fmla="*/ 5033319 w 5033319"/>
              <a:gd name="connsiteY30" fmla="*/ 0 h 3912974"/>
              <a:gd name="connsiteX31" fmla="*/ 0 w 5033319"/>
              <a:gd name="connsiteY31" fmla="*/ 16476 h 3912974"/>
              <a:gd name="connsiteX32" fmla="*/ 32951 w 5033319"/>
              <a:gd name="connsiteY32" fmla="*/ 2512540 h 391297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291914 w 5033319"/>
              <a:gd name="connsiteY22" fmla="*/ 3871784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341341 w 5033319"/>
              <a:gd name="connsiteY22" fmla="*/ 3945924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45924 w 5033319"/>
              <a:gd name="connsiteY20" fmla="*/ 3838833 h 3987114"/>
              <a:gd name="connsiteX21" fmla="*/ 4151870 w 5033319"/>
              <a:gd name="connsiteY21" fmla="*/ 3987114 h 3987114"/>
              <a:gd name="connsiteX22" fmla="*/ 4341341 w 5033319"/>
              <a:gd name="connsiteY22" fmla="*/ 3921211 h 3987114"/>
              <a:gd name="connsiteX23" fmla="*/ 4448433 w 5033319"/>
              <a:gd name="connsiteY23" fmla="*/ 3245708 h 3987114"/>
              <a:gd name="connsiteX24" fmla="*/ 4489622 w 5033319"/>
              <a:gd name="connsiteY24" fmla="*/ 2792627 h 3987114"/>
              <a:gd name="connsiteX25" fmla="*/ 4539049 w 5033319"/>
              <a:gd name="connsiteY25" fmla="*/ 2339546 h 3987114"/>
              <a:gd name="connsiteX26" fmla="*/ 4234249 w 5033319"/>
              <a:gd name="connsiteY26" fmla="*/ 1902940 h 3987114"/>
              <a:gd name="connsiteX27" fmla="*/ 4349579 w 5033319"/>
              <a:gd name="connsiteY27" fmla="*/ 1128584 h 3987114"/>
              <a:gd name="connsiteX28" fmla="*/ 4555524 w 5033319"/>
              <a:gd name="connsiteY28" fmla="*/ 576649 h 3987114"/>
              <a:gd name="connsiteX29" fmla="*/ 4852087 w 5033319"/>
              <a:gd name="connsiteY29" fmla="*/ 189470 h 3987114"/>
              <a:gd name="connsiteX30" fmla="*/ 5033319 w 5033319"/>
              <a:gd name="connsiteY30" fmla="*/ 0 h 3987114"/>
              <a:gd name="connsiteX31" fmla="*/ 0 w 5033319"/>
              <a:gd name="connsiteY31" fmla="*/ 16476 h 3987114"/>
              <a:gd name="connsiteX32" fmla="*/ 32951 w 5033319"/>
              <a:gd name="connsiteY32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937687 w 5033319"/>
              <a:gd name="connsiteY20" fmla="*/ 3402226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48433 w 5033319"/>
              <a:gd name="connsiteY24" fmla="*/ 3245708 h 3987114"/>
              <a:gd name="connsiteX25" fmla="*/ 4489622 w 5033319"/>
              <a:gd name="connsiteY25" fmla="*/ 2792627 h 3987114"/>
              <a:gd name="connsiteX26" fmla="*/ 4539049 w 5033319"/>
              <a:gd name="connsiteY26" fmla="*/ 2339546 h 3987114"/>
              <a:gd name="connsiteX27" fmla="*/ 4234249 w 5033319"/>
              <a:gd name="connsiteY27" fmla="*/ 1902940 h 3987114"/>
              <a:gd name="connsiteX28" fmla="*/ 4349579 w 5033319"/>
              <a:gd name="connsiteY28" fmla="*/ 1128584 h 3987114"/>
              <a:gd name="connsiteX29" fmla="*/ 4555524 w 5033319"/>
              <a:gd name="connsiteY29" fmla="*/ 576649 h 3987114"/>
              <a:gd name="connsiteX30" fmla="*/ 4852087 w 5033319"/>
              <a:gd name="connsiteY30" fmla="*/ 189470 h 3987114"/>
              <a:gd name="connsiteX31" fmla="*/ 5033319 w 5033319"/>
              <a:gd name="connsiteY31" fmla="*/ 0 h 3987114"/>
              <a:gd name="connsiteX32" fmla="*/ 0 w 5033319"/>
              <a:gd name="connsiteY32" fmla="*/ 16476 h 3987114"/>
              <a:gd name="connsiteX33" fmla="*/ 32951 w 5033319"/>
              <a:gd name="connsiteY33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48433 w 5033319"/>
              <a:gd name="connsiteY24" fmla="*/ 3245708 h 3987114"/>
              <a:gd name="connsiteX25" fmla="*/ 4489622 w 5033319"/>
              <a:gd name="connsiteY25" fmla="*/ 2792627 h 3987114"/>
              <a:gd name="connsiteX26" fmla="*/ 4539049 w 5033319"/>
              <a:gd name="connsiteY26" fmla="*/ 2339546 h 3987114"/>
              <a:gd name="connsiteX27" fmla="*/ 4234249 w 5033319"/>
              <a:gd name="connsiteY27" fmla="*/ 1902940 h 3987114"/>
              <a:gd name="connsiteX28" fmla="*/ 4349579 w 5033319"/>
              <a:gd name="connsiteY28" fmla="*/ 1128584 h 3987114"/>
              <a:gd name="connsiteX29" fmla="*/ 4555524 w 5033319"/>
              <a:gd name="connsiteY29" fmla="*/ 576649 h 3987114"/>
              <a:gd name="connsiteX30" fmla="*/ 4852087 w 5033319"/>
              <a:gd name="connsiteY30" fmla="*/ 189470 h 3987114"/>
              <a:gd name="connsiteX31" fmla="*/ 5033319 w 5033319"/>
              <a:gd name="connsiteY31" fmla="*/ 0 h 3987114"/>
              <a:gd name="connsiteX32" fmla="*/ 0 w 5033319"/>
              <a:gd name="connsiteY32" fmla="*/ 16476 h 3987114"/>
              <a:gd name="connsiteX33" fmla="*/ 32951 w 5033319"/>
              <a:gd name="connsiteY33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399006 w 5033319"/>
              <a:gd name="connsiteY24" fmla="*/ 3558745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399006 w 5033319"/>
              <a:gd name="connsiteY24" fmla="*/ 3558745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234249 w 5033319"/>
              <a:gd name="connsiteY28" fmla="*/ 1902940 h 3987114"/>
              <a:gd name="connsiteX29" fmla="*/ 4349579 w 5033319"/>
              <a:gd name="connsiteY29" fmla="*/ 1128584 h 3987114"/>
              <a:gd name="connsiteX30" fmla="*/ 4555524 w 5033319"/>
              <a:gd name="connsiteY30" fmla="*/ 576649 h 3987114"/>
              <a:gd name="connsiteX31" fmla="*/ 4852087 w 5033319"/>
              <a:gd name="connsiteY31" fmla="*/ 189470 h 3987114"/>
              <a:gd name="connsiteX32" fmla="*/ 5033319 w 5033319"/>
              <a:gd name="connsiteY32" fmla="*/ 0 h 3987114"/>
              <a:gd name="connsiteX33" fmla="*/ 0 w 5033319"/>
              <a:gd name="connsiteY33" fmla="*/ 16476 h 3987114"/>
              <a:gd name="connsiteX34" fmla="*/ 32951 w 5033319"/>
              <a:gd name="connsiteY34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382530 w 5033319"/>
              <a:gd name="connsiteY28" fmla="*/ 2125361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39049 w 5033319"/>
              <a:gd name="connsiteY27" fmla="*/ 2339546 h 3987114"/>
              <a:gd name="connsiteX28" fmla="*/ 4646141 w 5033319"/>
              <a:gd name="connsiteY28" fmla="*/ 2265404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46141 w 5033319"/>
              <a:gd name="connsiteY28" fmla="*/ 2265404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814119 w 5033319"/>
              <a:gd name="connsiteY17" fmla="*/ 2001795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855308 w 5033319"/>
              <a:gd name="connsiteY18" fmla="*/ 2446638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921211 w 5033319"/>
              <a:gd name="connsiteY19" fmla="*/ 2907957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171568 w 5033319"/>
              <a:gd name="connsiteY12" fmla="*/ 2075935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30379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96281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163330 w 5033319"/>
              <a:gd name="connsiteY14" fmla="*/ 1639330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  <a:gd name="connsiteX0" fmla="*/ 32951 w 5033319"/>
              <a:gd name="connsiteY0" fmla="*/ 2512540 h 3987114"/>
              <a:gd name="connsiteX1" fmla="*/ 403654 w 5033319"/>
              <a:gd name="connsiteY1" fmla="*/ 2776151 h 3987114"/>
              <a:gd name="connsiteX2" fmla="*/ 757881 w 5033319"/>
              <a:gd name="connsiteY2" fmla="*/ 2891481 h 3987114"/>
              <a:gd name="connsiteX3" fmla="*/ 1153297 w 5033319"/>
              <a:gd name="connsiteY3" fmla="*/ 3204519 h 3987114"/>
              <a:gd name="connsiteX4" fmla="*/ 1911179 w 5033319"/>
              <a:gd name="connsiteY4" fmla="*/ 3591697 h 3987114"/>
              <a:gd name="connsiteX5" fmla="*/ 2281881 w 5033319"/>
              <a:gd name="connsiteY5" fmla="*/ 3674076 h 3987114"/>
              <a:gd name="connsiteX6" fmla="*/ 2636108 w 5033319"/>
              <a:gd name="connsiteY6" fmla="*/ 3707027 h 3987114"/>
              <a:gd name="connsiteX7" fmla="*/ 3064476 w 5033319"/>
              <a:gd name="connsiteY7" fmla="*/ 3599935 h 3987114"/>
              <a:gd name="connsiteX8" fmla="*/ 3369276 w 5033319"/>
              <a:gd name="connsiteY8" fmla="*/ 3525795 h 3987114"/>
              <a:gd name="connsiteX9" fmla="*/ 3608173 w 5033319"/>
              <a:gd name="connsiteY9" fmla="*/ 3311611 h 3987114"/>
              <a:gd name="connsiteX10" fmla="*/ 3459892 w 5033319"/>
              <a:gd name="connsiteY10" fmla="*/ 2982097 h 3987114"/>
              <a:gd name="connsiteX11" fmla="*/ 3196281 w 5033319"/>
              <a:gd name="connsiteY11" fmla="*/ 2561967 h 3987114"/>
              <a:gd name="connsiteX12" fmla="*/ 3278660 w 5033319"/>
              <a:gd name="connsiteY12" fmla="*/ 2191264 h 3987114"/>
              <a:gd name="connsiteX13" fmla="*/ 3072714 w 5033319"/>
              <a:gd name="connsiteY13" fmla="*/ 1853513 h 3987114"/>
              <a:gd name="connsiteX14" fmla="*/ 3212757 w 5033319"/>
              <a:gd name="connsiteY14" fmla="*/ 1664044 h 3987114"/>
              <a:gd name="connsiteX15" fmla="*/ 3402227 w 5033319"/>
              <a:gd name="connsiteY15" fmla="*/ 1524000 h 3987114"/>
              <a:gd name="connsiteX16" fmla="*/ 3608173 w 5033319"/>
              <a:gd name="connsiteY16" fmla="*/ 1631092 h 3987114"/>
              <a:gd name="connsiteX17" fmla="*/ 3657600 w 5033319"/>
              <a:gd name="connsiteY17" fmla="*/ 2051222 h 3987114"/>
              <a:gd name="connsiteX18" fmla="*/ 3690551 w 5033319"/>
              <a:gd name="connsiteY18" fmla="*/ 2496065 h 3987114"/>
              <a:gd name="connsiteX19" fmla="*/ 3756454 w 5033319"/>
              <a:gd name="connsiteY19" fmla="*/ 2932670 h 3987114"/>
              <a:gd name="connsiteX20" fmla="*/ 3871784 w 5033319"/>
              <a:gd name="connsiteY20" fmla="*/ 3459891 h 3987114"/>
              <a:gd name="connsiteX21" fmla="*/ 3945924 w 5033319"/>
              <a:gd name="connsiteY21" fmla="*/ 3838833 h 3987114"/>
              <a:gd name="connsiteX22" fmla="*/ 4151870 w 5033319"/>
              <a:gd name="connsiteY22" fmla="*/ 3987114 h 3987114"/>
              <a:gd name="connsiteX23" fmla="*/ 4341341 w 5033319"/>
              <a:gd name="connsiteY23" fmla="*/ 3921211 h 3987114"/>
              <a:gd name="connsiteX24" fmla="*/ 4423719 w 5033319"/>
              <a:gd name="connsiteY24" fmla="*/ 3566983 h 3987114"/>
              <a:gd name="connsiteX25" fmla="*/ 4448433 w 5033319"/>
              <a:gd name="connsiteY25" fmla="*/ 3245708 h 3987114"/>
              <a:gd name="connsiteX26" fmla="*/ 4489622 w 5033319"/>
              <a:gd name="connsiteY26" fmla="*/ 2792627 h 3987114"/>
              <a:gd name="connsiteX27" fmla="*/ 4588476 w 5033319"/>
              <a:gd name="connsiteY27" fmla="*/ 2438400 h 3987114"/>
              <a:gd name="connsiteX28" fmla="*/ 4629665 w 5033319"/>
              <a:gd name="connsiteY28" fmla="*/ 2174788 h 3987114"/>
              <a:gd name="connsiteX29" fmla="*/ 4234249 w 5033319"/>
              <a:gd name="connsiteY29" fmla="*/ 1902940 h 3987114"/>
              <a:gd name="connsiteX30" fmla="*/ 4349579 w 5033319"/>
              <a:gd name="connsiteY30" fmla="*/ 1128584 h 3987114"/>
              <a:gd name="connsiteX31" fmla="*/ 4555524 w 5033319"/>
              <a:gd name="connsiteY31" fmla="*/ 576649 h 3987114"/>
              <a:gd name="connsiteX32" fmla="*/ 4852087 w 5033319"/>
              <a:gd name="connsiteY32" fmla="*/ 189470 h 3987114"/>
              <a:gd name="connsiteX33" fmla="*/ 5033319 w 5033319"/>
              <a:gd name="connsiteY33" fmla="*/ 0 h 3987114"/>
              <a:gd name="connsiteX34" fmla="*/ 0 w 5033319"/>
              <a:gd name="connsiteY34" fmla="*/ 16476 h 3987114"/>
              <a:gd name="connsiteX35" fmla="*/ 32951 w 5033319"/>
              <a:gd name="connsiteY35" fmla="*/ 2512540 h 39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33319" h="3987114">
                <a:moveTo>
                  <a:pt x="32951" y="2512540"/>
                </a:moveTo>
                <a:lnTo>
                  <a:pt x="403654" y="2776151"/>
                </a:lnTo>
                <a:lnTo>
                  <a:pt x="757881" y="2891481"/>
                </a:lnTo>
                <a:lnTo>
                  <a:pt x="1153297" y="3204519"/>
                </a:lnTo>
                <a:lnTo>
                  <a:pt x="1911179" y="3591697"/>
                </a:lnTo>
                <a:lnTo>
                  <a:pt x="2281881" y="3674076"/>
                </a:lnTo>
                <a:lnTo>
                  <a:pt x="2636108" y="3707027"/>
                </a:lnTo>
                <a:lnTo>
                  <a:pt x="3064476" y="3599935"/>
                </a:lnTo>
                <a:lnTo>
                  <a:pt x="3369276" y="3525795"/>
                </a:lnTo>
                <a:lnTo>
                  <a:pt x="3608173" y="3311611"/>
                </a:lnTo>
                <a:lnTo>
                  <a:pt x="3459892" y="2982097"/>
                </a:lnTo>
                <a:lnTo>
                  <a:pt x="3196281" y="2561967"/>
                </a:lnTo>
                <a:lnTo>
                  <a:pt x="3278660" y="2191264"/>
                </a:lnTo>
                <a:lnTo>
                  <a:pt x="3072714" y="1853513"/>
                </a:lnTo>
                <a:lnTo>
                  <a:pt x="3212757" y="1664044"/>
                </a:lnTo>
                <a:lnTo>
                  <a:pt x="3402227" y="1524000"/>
                </a:lnTo>
                <a:lnTo>
                  <a:pt x="3608173" y="1631092"/>
                </a:lnTo>
                <a:lnTo>
                  <a:pt x="3657600" y="2051222"/>
                </a:lnTo>
                <a:lnTo>
                  <a:pt x="3690551" y="2496065"/>
                </a:lnTo>
                <a:lnTo>
                  <a:pt x="3756454" y="2932670"/>
                </a:lnTo>
                <a:lnTo>
                  <a:pt x="3871784" y="3459891"/>
                </a:lnTo>
                <a:lnTo>
                  <a:pt x="3945924" y="3838833"/>
                </a:lnTo>
                <a:lnTo>
                  <a:pt x="4151870" y="3987114"/>
                </a:lnTo>
                <a:cubicBezTo>
                  <a:pt x="4160108" y="3987114"/>
                  <a:pt x="4333103" y="3921211"/>
                  <a:pt x="4341341" y="3921211"/>
                </a:cubicBezTo>
                <a:cubicBezTo>
                  <a:pt x="4360563" y="3800389"/>
                  <a:pt x="4462162" y="3696043"/>
                  <a:pt x="4423719" y="3566983"/>
                </a:cubicBezTo>
                <a:lnTo>
                  <a:pt x="4448433" y="3245708"/>
                </a:lnTo>
                <a:lnTo>
                  <a:pt x="4489622" y="2792627"/>
                </a:lnTo>
                <a:lnTo>
                  <a:pt x="4588476" y="2438400"/>
                </a:lnTo>
                <a:lnTo>
                  <a:pt x="4629665" y="2174788"/>
                </a:lnTo>
                <a:cubicBezTo>
                  <a:pt x="4448433" y="2150074"/>
                  <a:pt x="4366054" y="1993556"/>
                  <a:pt x="4234249" y="1902940"/>
                </a:cubicBezTo>
                <a:lnTo>
                  <a:pt x="4349579" y="1128584"/>
                </a:lnTo>
                <a:lnTo>
                  <a:pt x="4555524" y="576649"/>
                </a:lnTo>
                <a:lnTo>
                  <a:pt x="4852087" y="189470"/>
                </a:lnTo>
                <a:lnTo>
                  <a:pt x="5033319" y="0"/>
                </a:lnTo>
                <a:lnTo>
                  <a:pt x="0" y="16476"/>
                </a:lnTo>
                <a:lnTo>
                  <a:pt x="32951" y="251254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 bwMode="auto">
          <a:xfrm>
            <a:off x="1460266" y="433441"/>
            <a:ext cx="5191305" cy="4375376"/>
          </a:xfrm>
          <a:custGeom>
            <a:avLst/>
            <a:gdLst>
              <a:gd name="connsiteX0" fmla="*/ 795020 w 6292850"/>
              <a:gd name="connsiteY0" fmla="*/ 2697480 h 4418330"/>
              <a:gd name="connsiteX1" fmla="*/ 932180 w 6292850"/>
              <a:gd name="connsiteY1" fmla="*/ 2682240 h 4418330"/>
              <a:gd name="connsiteX2" fmla="*/ 1023620 w 6292850"/>
              <a:gd name="connsiteY2" fmla="*/ 2636520 h 4418330"/>
              <a:gd name="connsiteX3" fmla="*/ 1252220 w 6292850"/>
              <a:gd name="connsiteY3" fmla="*/ 2667000 h 4418330"/>
              <a:gd name="connsiteX4" fmla="*/ 1343660 w 6292850"/>
              <a:gd name="connsiteY4" fmla="*/ 2827020 h 4418330"/>
              <a:gd name="connsiteX5" fmla="*/ 1358900 w 6292850"/>
              <a:gd name="connsiteY5" fmla="*/ 3124200 h 4418330"/>
              <a:gd name="connsiteX6" fmla="*/ 1374140 w 6292850"/>
              <a:gd name="connsiteY6" fmla="*/ 3307080 h 4418330"/>
              <a:gd name="connsiteX7" fmla="*/ 1442720 w 6292850"/>
              <a:gd name="connsiteY7" fmla="*/ 3482340 h 4418330"/>
              <a:gd name="connsiteX8" fmla="*/ 1496060 w 6292850"/>
              <a:gd name="connsiteY8" fmla="*/ 3566160 h 4418330"/>
              <a:gd name="connsiteX9" fmla="*/ 1610360 w 6292850"/>
              <a:gd name="connsiteY9" fmla="*/ 3665220 h 4418330"/>
              <a:gd name="connsiteX10" fmla="*/ 1755140 w 6292850"/>
              <a:gd name="connsiteY10" fmla="*/ 3779520 h 4418330"/>
              <a:gd name="connsiteX11" fmla="*/ 1861820 w 6292850"/>
              <a:gd name="connsiteY11" fmla="*/ 3893820 h 4418330"/>
              <a:gd name="connsiteX12" fmla="*/ 2181860 w 6292850"/>
              <a:gd name="connsiteY12" fmla="*/ 4107180 h 4418330"/>
              <a:gd name="connsiteX13" fmla="*/ 2425700 w 6292850"/>
              <a:gd name="connsiteY13" fmla="*/ 4175760 h 4418330"/>
              <a:gd name="connsiteX14" fmla="*/ 2631440 w 6292850"/>
              <a:gd name="connsiteY14" fmla="*/ 4282440 h 4418330"/>
              <a:gd name="connsiteX15" fmla="*/ 2829560 w 6292850"/>
              <a:gd name="connsiteY15" fmla="*/ 4358640 h 4418330"/>
              <a:gd name="connsiteX16" fmla="*/ 2981960 w 6292850"/>
              <a:gd name="connsiteY16" fmla="*/ 4396740 h 4418330"/>
              <a:gd name="connsiteX17" fmla="*/ 3111500 w 6292850"/>
              <a:gd name="connsiteY17" fmla="*/ 4404360 h 4418330"/>
              <a:gd name="connsiteX18" fmla="*/ 3408680 w 6292850"/>
              <a:gd name="connsiteY18" fmla="*/ 4381500 h 4418330"/>
              <a:gd name="connsiteX19" fmla="*/ 3568700 w 6292850"/>
              <a:gd name="connsiteY19" fmla="*/ 4183380 h 4418330"/>
              <a:gd name="connsiteX20" fmla="*/ 3873500 w 6292850"/>
              <a:gd name="connsiteY20" fmla="*/ 4069080 h 4418330"/>
              <a:gd name="connsiteX21" fmla="*/ 3934460 w 6292850"/>
              <a:gd name="connsiteY21" fmla="*/ 3954780 h 4418330"/>
              <a:gd name="connsiteX22" fmla="*/ 3980180 w 6292850"/>
              <a:gd name="connsiteY22" fmla="*/ 3848100 h 4418330"/>
              <a:gd name="connsiteX23" fmla="*/ 4010660 w 6292850"/>
              <a:gd name="connsiteY23" fmla="*/ 3779520 h 4418330"/>
              <a:gd name="connsiteX24" fmla="*/ 4262120 w 6292850"/>
              <a:gd name="connsiteY24" fmla="*/ 3596640 h 4418330"/>
              <a:gd name="connsiteX25" fmla="*/ 4330700 w 6292850"/>
              <a:gd name="connsiteY25" fmla="*/ 3489960 h 4418330"/>
              <a:gd name="connsiteX26" fmla="*/ 4414520 w 6292850"/>
              <a:gd name="connsiteY26" fmla="*/ 3390900 h 4418330"/>
              <a:gd name="connsiteX27" fmla="*/ 4460240 w 6292850"/>
              <a:gd name="connsiteY27" fmla="*/ 3268980 h 4418330"/>
              <a:gd name="connsiteX28" fmla="*/ 4414520 w 6292850"/>
              <a:gd name="connsiteY28" fmla="*/ 3139440 h 4418330"/>
              <a:gd name="connsiteX29" fmla="*/ 4163060 w 6292850"/>
              <a:gd name="connsiteY29" fmla="*/ 2880360 h 4418330"/>
              <a:gd name="connsiteX30" fmla="*/ 4048760 w 6292850"/>
              <a:gd name="connsiteY30" fmla="*/ 2773680 h 4418330"/>
              <a:gd name="connsiteX31" fmla="*/ 3980180 w 6292850"/>
              <a:gd name="connsiteY31" fmla="*/ 2613660 h 4418330"/>
              <a:gd name="connsiteX32" fmla="*/ 3942080 w 6292850"/>
              <a:gd name="connsiteY32" fmla="*/ 2247900 h 4418330"/>
              <a:gd name="connsiteX33" fmla="*/ 3843020 w 6292850"/>
              <a:gd name="connsiteY33" fmla="*/ 1920240 h 4418330"/>
              <a:gd name="connsiteX34" fmla="*/ 3942080 w 6292850"/>
              <a:gd name="connsiteY34" fmla="*/ 1790700 h 4418330"/>
              <a:gd name="connsiteX35" fmla="*/ 4033520 w 6292850"/>
              <a:gd name="connsiteY35" fmla="*/ 1668780 h 4418330"/>
              <a:gd name="connsiteX36" fmla="*/ 4147820 w 6292850"/>
              <a:gd name="connsiteY36" fmla="*/ 1516380 h 4418330"/>
              <a:gd name="connsiteX37" fmla="*/ 4185920 w 6292850"/>
              <a:gd name="connsiteY37" fmla="*/ 1402080 h 4418330"/>
              <a:gd name="connsiteX38" fmla="*/ 4414520 w 6292850"/>
              <a:gd name="connsiteY38" fmla="*/ 1242060 h 4418330"/>
              <a:gd name="connsiteX39" fmla="*/ 4787900 w 6292850"/>
              <a:gd name="connsiteY39" fmla="*/ 1165860 h 4418330"/>
              <a:gd name="connsiteX40" fmla="*/ 5199380 w 6292850"/>
              <a:gd name="connsiteY40" fmla="*/ 929640 h 4418330"/>
              <a:gd name="connsiteX41" fmla="*/ 5519420 w 6292850"/>
              <a:gd name="connsiteY41" fmla="*/ 434340 h 4418330"/>
              <a:gd name="connsiteX42" fmla="*/ 5504180 w 6292850"/>
              <a:gd name="connsiteY42" fmla="*/ 60960 h 4418330"/>
              <a:gd name="connsiteX43" fmla="*/ 787400 w 6292850"/>
              <a:gd name="connsiteY43" fmla="*/ 68580 h 4418330"/>
              <a:gd name="connsiteX44" fmla="*/ 779780 w 6292850"/>
              <a:gd name="connsiteY44" fmla="*/ 205740 h 4418330"/>
              <a:gd name="connsiteX45" fmla="*/ 779780 w 6292850"/>
              <a:gd name="connsiteY45" fmla="*/ 548640 h 4418330"/>
              <a:gd name="connsiteX46" fmla="*/ 779780 w 6292850"/>
              <a:gd name="connsiteY46" fmla="*/ 1059180 h 4418330"/>
              <a:gd name="connsiteX47" fmla="*/ 787400 w 6292850"/>
              <a:gd name="connsiteY47" fmla="*/ 1516380 h 4418330"/>
              <a:gd name="connsiteX48" fmla="*/ 787400 w 6292850"/>
              <a:gd name="connsiteY48" fmla="*/ 2034540 h 4418330"/>
              <a:gd name="connsiteX49" fmla="*/ 795020 w 6292850"/>
              <a:gd name="connsiteY49" fmla="*/ 2697480 h 4418330"/>
              <a:gd name="connsiteX0" fmla="*/ 795020 w 6292850"/>
              <a:gd name="connsiteY0" fmla="*/ 2697480 h 4418330"/>
              <a:gd name="connsiteX1" fmla="*/ 932180 w 6292850"/>
              <a:gd name="connsiteY1" fmla="*/ 2682240 h 4418330"/>
              <a:gd name="connsiteX2" fmla="*/ 1023620 w 6292850"/>
              <a:gd name="connsiteY2" fmla="*/ 2636520 h 4418330"/>
              <a:gd name="connsiteX3" fmla="*/ 1252220 w 6292850"/>
              <a:gd name="connsiteY3" fmla="*/ 2667000 h 4418330"/>
              <a:gd name="connsiteX4" fmla="*/ 1343660 w 6292850"/>
              <a:gd name="connsiteY4" fmla="*/ 2827020 h 4418330"/>
              <a:gd name="connsiteX5" fmla="*/ 1358900 w 6292850"/>
              <a:gd name="connsiteY5" fmla="*/ 3124200 h 4418330"/>
              <a:gd name="connsiteX6" fmla="*/ 1374140 w 6292850"/>
              <a:gd name="connsiteY6" fmla="*/ 3307080 h 4418330"/>
              <a:gd name="connsiteX7" fmla="*/ 1442720 w 6292850"/>
              <a:gd name="connsiteY7" fmla="*/ 3482340 h 4418330"/>
              <a:gd name="connsiteX8" fmla="*/ 1496060 w 6292850"/>
              <a:gd name="connsiteY8" fmla="*/ 3566160 h 4418330"/>
              <a:gd name="connsiteX9" fmla="*/ 1610360 w 6292850"/>
              <a:gd name="connsiteY9" fmla="*/ 3665220 h 4418330"/>
              <a:gd name="connsiteX10" fmla="*/ 1755140 w 6292850"/>
              <a:gd name="connsiteY10" fmla="*/ 3779520 h 4418330"/>
              <a:gd name="connsiteX11" fmla="*/ 1861820 w 6292850"/>
              <a:gd name="connsiteY11" fmla="*/ 3893820 h 4418330"/>
              <a:gd name="connsiteX12" fmla="*/ 2181860 w 6292850"/>
              <a:gd name="connsiteY12" fmla="*/ 4107180 h 4418330"/>
              <a:gd name="connsiteX13" fmla="*/ 2425700 w 6292850"/>
              <a:gd name="connsiteY13" fmla="*/ 4175760 h 4418330"/>
              <a:gd name="connsiteX14" fmla="*/ 2631440 w 6292850"/>
              <a:gd name="connsiteY14" fmla="*/ 4282440 h 4418330"/>
              <a:gd name="connsiteX15" fmla="*/ 2829560 w 6292850"/>
              <a:gd name="connsiteY15" fmla="*/ 4358640 h 4418330"/>
              <a:gd name="connsiteX16" fmla="*/ 2981960 w 6292850"/>
              <a:gd name="connsiteY16" fmla="*/ 4396740 h 4418330"/>
              <a:gd name="connsiteX17" fmla="*/ 3111500 w 6292850"/>
              <a:gd name="connsiteY17" fmla="*/ 4404360 h 4418330"/>
              <a:gd name="connsiteX18" fmla="*/ 3408680 w 6292850"/>
              <a:gd name="connsiteY18" fmla="*/ 4381500 h 4418330"/>
              <a:gd name="connsiteX19" fmla="*/ 3568700 w 6292850"/>
              <a:gd name="connsiteY19" fmla="*/ 4183380 h 4418330"/>
              <a:gd name="connsiteX20" fmla="*/ 3873500 w 6292850"/>
              <a:gd name="connsiteY20" fmla="*/ 4069080 h 4418330"/>
              <a:gd name="connsiteX21" fmla="*/ 3934460 w 6292850"/>
              <a:gd name="connsiteY21" fmla="*/ 3954780 h 4418330"/>
              <a:gd name="connsiteX22" fmla="*/ 3980180 w 6292850"/>
              <a:gd name="connsiteY22" fmla="*/ 3848100 h 4418330"/>
              <a:gd name="connsiteX23" fmla="*/ 4010660 w 6292850"/>
              <a:gd name="connsiteY23" fmla="*/ 3779520 h 4418330"/>
              <a:gd name="connsiteX24" fmla="*/ 4262120 w 6292850"/>
              <a:gd name="connsiteY24" fmla="*/ 3596640 h 4418330"/>
              <a:gd name="connsiteX25" fmla="*/ 4330700 w 6292850"/>
              <a:gd name="connsiteY25" fmla="*/ 3489960 h 4418330"/>
              <a:gd name="connsiteX26" fmla="*/ 4414520 w 6292850"/>
              <a:gd name="connsiteY26" fmla="*/ 3390900 h 4418330"/>
              <a:gd name="connsiteX27" fmla="*/ 4460240 w 6292850"/>
              <a:gd name="connsiteY27" fmla="*/ 3268980 h 4418330"/>
              <a:gd name="connsiteX28" fmla="*/ 4414520 w 6292850"/>
              <a:gd name="connsiteY28" fmla="*/ 3139440 h 4418330"/>
              <a:gd name="connsiteX29" fmla="*/ 4163060 w 6292850"/>
              <a:gd name="connsiteY29" fmla="*/ 2880360 h 4418330"/>
              <a:gd name="connsiteX30" fmla="*/ 4048760 w 6292850"/>
              <a:gd name="connsiteY30" fmla="*/ 2773680 h 4418330"/>
              <a:gd name="connsiteX31" fmla="*/ 3980180 w 6292850"/>
              <a:gd name="connsiteY31" fmla="*/ 2613660 h 4418330"/>
              <a:gd name="connsiteX32" fmla="*/ 3942080 w 6292850"/>
              <a:gd name="connsiteY32" fmla="*/ 2247900 h 4418330"/>
              <a:gd name="connsiteX33" fmla="*/ 3843020 w 6292850"/>
              <a:gd name="connsiteY33" fmla="*/ 1920240 h 4418330"/>
              <a:gd name="connsiteX34" fmla="*/ 3942080 w 6292850"/>
              <a:gd name="connsiteY34" fmla="*/ 1790700 h 4418330"/>
              <a:gd name="connsiteX35" fmla="*/ 4033520 w 6292850"/>
              <a:gd name="connsiteY35" fmla="*/ 1668780 h 4418330"/>
              <a:gd name="connsiteX36" fmla="*/ 4147820 w 6292850"/>
              <a:gd name="connsiteY36" fmla="*/ 1516380 h 4418330"/>
              <a:gd name="connsiteX37" fmla="*/ 4185920 w 6292850"/>
              <a:gd name="connsiteY37" fmla="*/ 1402080 h 4418330"/>
              <a:gd name="connsiteX38" fmla="*/ 4414520 w 6292850"/>
              <a:gd name="connsiteY38" fmla="*/ 1242060 h 4418330"/>
              <a:gd name="connsiteX39" fmla="*/ 4787900 w 6292850"/>
              <a:gd name="connsiteY39" fmla="*/ 1165860 h 4418330"/>
              <a:gd name="connsiteX40" fmla="*/ 5199380 w 6292850"/>
              <a:gd name="connsiteY40" fmla="*/ 929640 h 4418330"/>
              <a:gd name="connsiteX41" fmla="*/ 5519420 w 6292850"/>
              <a:gd name="connsiteY41" fmla="*/ 434340 h 4418330"/>
              <a:gd name="connsiteX42" fmla="*/ 5504180 w 6292850"/>
              <a:gd name="connsiteY42" fmla="*/ 60960 h 4418330"/>
              <a:gd name="connsiteX43" fmla="*/ 787400 w 6292850"/>
              <a:gd name="connsiteY43" fmla="*/ 68580 h 4418330"/>
              <a:gd name="connsiteX44" fmla="*/ 779780 w 6292850"/>
              <a:gd name="connsiteY44" fmla="*/ 205740 h 4418330"/>
              <a:gd name="connsiteX45" fmla="*/ 779780 w 6292850"/>
              <a:gd name="connsiteY45" fmla="*/ 548640 h 4418330"/>
              <a:gd name="connsiteX46" fmla="*/ 779780 w 6292850"/>
              <a:gd name="connsiteY46" fmla="*/ 1059180 h 4418330"/>
              <a:gd name="connsiteX47" fmla="*/ 787400 w 6292850"/>
              <a:gd name="connsiteY47" fmla="*/ 1516380 h 4418330"/>
              <a:gd name="connsiteX48" fmla="*/ 787400 w 6292850"/>
              <a:gd name="connsiteY48" fmla="*/ 2034540 h 4418330"/>
              <a:gd name="connsiteX49" fmla="*/ 795020 w 6292850"/>
              <a:gd name="connsiteY49" fmla="*/ 2697480 h 4418330"/>
              <a:gd name="connsiteX0" fmla="*/ 795020 w 6292850"/>
              <a:gd name="connsiteY0" fmla="*/ 2697480 h 4418330"/>
              <a:gd name="connsiteX1" fmla="*/ 932180 w 6292850"/>
              <a:gd name="connsiteY1" fmla="*/ 2682240 h 4418330"/>
              <a:gd name="connsiteX2" fmla="*/ 1023620 w 6292850"/>
              <a:gd name="connsiteY2" fmla="*/ 2636520 h 4418330"/>
              <a:gd name="connsiteX3" fmla="*/ 1252220 w 6292850"/>
              <a:gd name="connsiteY3" fmla="*/ 2667000 h 4418330"/>
              <a:gd name="connsiteX4" fmla="*/ 1343660 w 6292850"/>
              <a:gd name="connsiteY4" fmla="*/ 2827020 h 4418330"/>
              <a:gd name="connsiteX5" fmla="*/ 1358900 w 6292850"/>
              <a:gd name="connsiteY5" fmla="*/ 3124200 h 4418330"/>
              <a:gd name="connsiteX6" fmla="*/ 1374140 w 6292850"/>
              <a:gd name="connsiteY6" fmla="*/ 3307080 h 4418330"/>
              <a:gd name="connsiteX7" fmla="*/ 1442720 w 6292850"/>
              <a:gd name="connsiteY7" fmla="*/ 3482340 h 4418330"/>
              <a:gd name="connsiteX8" fmla="*/ 1496060 w 6292850"/>
              <a:gd name="connsiteY8" fmla="*/ 3566160 h 4418330"/>
              <a:gd name="connsiteX9" fmla="*/ 1610360 w 6292850"/>
              <a:gd name="connsiteY9" fmla="*/ 3665220 h 4418330"/>
              <a:gd name="connsiteX10" fmla="*/ 1755140 w 6292850"/>
              <a:gd name="connsiteY10" fmla="*/ 3779520 h 4418330"/>
              <a:gd name="connsiteX11" fmla="*/ 1861820 w 6292850"/>
              <a:gd name="connsiteY11" fmla="*/ 3893820 h 4418330"/>
              <a:gd name="connsiteX12" fmla="*/ 2181860 w 6292850"/>
              <a:gd name="connsiteY12" fmla="*/ 4107180 h 4418330"/>
              <a:gd name="connsiteX13" fmla="*/ 2425700 w 6292850"/>
              <a:gd name="connsiteY13" fmla="*/ 4175760 h 4418330"/>
              <a:gd name="connsiteX14" fmla="*/ 2631440 w 6292850"/>
              <a:gd name="connsiteY14" fmla="*/ 4282440 h 4418330"/>
              <a:gd name="connsiteX15" fmla="*/ 2829560 w 6292850"/>
              <a:gd name="connsiteY15" fmla="*/ 4358640 h 4418330"/>
              <a:gd name="connsiteX16" fmla="*/ 2981960 w 6292850"/>
              <a:gd name="connsiteY16" fmla="*/ 4396740 h 4418330"/>
              <a:gd name="connsiteX17" fmla="*/ 3111500 w 6292850"/>
              <a:gd name="connsiteY17" fmla="*/ 4404360 h 4418330"/>
              <a:gd name="connsiteX18" fmla="*/ 3408680 w 6292850"/>
              <a:gd name="connsiteY18" fmla="*/ 4381500 h 4418330"/>
              <a:gd name="connsiteX19" fmla="*/ 3568700 w 6292850"/>
              <a:gd name="connsiteY19" fmla="*/ 4183380 h 4418330"/>
              <a:gd name="connsiteX20" fmla="*/ 3873500 w 6292850"/>
              <a:gd name="connsiteY20" fmla="*/ 4069080 h 4418330"/>
              <a:gd name="connsiteX21" fmla="*/ 3934460 w 6292850"/>
              <a:gd name="connsiteY21" fmla="*/ 3954780 h 4418330"/>
              <a:gd name="connsiteX22" fmla="*/ 3980180 w 6292850"/>
              <a:gd name="connsiteY22" fmla="*/ 3848100 h 4418330"/>
              <a:gd name="connsiteX23" fmla="*/ 4010660 w 6292850"/>
              <a:gd name="connsiteY23" fmla="*/ 3779520 h 4418330"/>
              <a:gd name="connsiteX24" fmla="*/ 4262120 w 6292850"/>
              <a:gd name="connsiteY24" fmla="*/ 3596640 h 4418330"/>
              <a:gd name="connsiteX25" fmla="*/ 4330700 w 6292850"/>
              <a:gd name="connsiteY25" fmla="*/ 3489960 h 4418330"/>
              <a:gd name="connsiteX26" fmla="*/ 4414520 w 6292850"/>
              <a:gd name="connsiteY26" fmla="*/ 3390900 h 4418330"/>
              <a:gd name="connsiteX27" fmla="*/ 4460240 w 6292850"/>
              <a:gd name="connsiteY27" fmla="*/ 3268980 h 4418330"/>
              <a:gd name="connsiteX28" fmla="*/ 4414520 w 6292850"/>
              <a:gd name="connsiteY28" fmla="*/ 3139440 h 4418330"/>
              <a:gd name="connsiteX29" fmla="*/ 4163060 w 6292850"/>
              <a:gd name="connsiteY29" fmla="*/ 2880360 h 4418330"/>
              <a:gd name="connsiteX30" fmla="*/ 4048760 w 6292850"/>
              <a:gd name="connsiteY30" fmla="*/ 2773680 h 4418330"/>
              <a:gd name="connsiteX31" fmla="*/ 3980180 w 6292850"/>
              <a:gd name="connsiteY31" fmla="*/ 2613660 h 4418330"/>
              <a:gd name="connsiteX32" fmla="*/ 3942080 w 6292850"/>
              <a:gd name="connsiteY32" fmla="*/ 2247900 h 4418330"/>
              <a:gd name="connsiteX33" fmla="*/ 3843020 w 6292850"/>
              <a:gd name="connsiteY33" fmla="*/ 1920240 h 4418330"/>
              <a:gd name="connsiteX34" fmla="*/ 3942080 w 6292850"/>
              <a:gd name="connsiteY34" fmla="*/ 1790700 h 4418330"/>
              <a:gd name="connsiteX35" fmla="*/ 4033520 w 6292850"/>
              <a:gd name="connsiteY35" fmla="*/ 1668780 h 4418330"/>
              <a:gd name="connsiteX36" fmla="*/ 4147820 w 6292850"/>
              <a:gd name="connsiteY36" fmla="*/ 1516380 h 4418330"/>
              <a:gd name="connsiteX37" fmla="*/ 4185920 w 6292850"/>
              <a:gd name="connsiteY37" fmla="*/ 1402080 h 4418330"/>
              <a:gd name="connsiteX38" fmla="*/ 4414520 w 6292850"/>
              <a:gd name="connsiteY38" fmla="*/ 1242060 h 4418330"/>
              <a:gd name="connsiteX39" fmla="*/ 4787900 w 6292850"/>
              <a:gd name="connsiteY39" fmla="*/ 1165860 h 4418330"/>
              <a:gd name="connsiteX40" fmla="*/ 5199380 w 6292850"/>
              <a:gd name="connsiteY40" fmla="*/ 929640 h 4418330"/>
              <a:gd name="connsiteX41" fmla="*/ 5519420 w 6292850"/>
              <a:gd name="connsiteY41" fmla="*/ 434340 h 4418330"/>
              <a:gd name="connsiteX42" fmla="*/ 5504180 w 6292850"/>
              <a:gd name="connsiteY42" fmla="*/ 60960 h 4418330"/>
              <a:gd name="connsiteX43" fmla="*/ 787400 w 6292850"/>
              <a:gd name="connsiteY43" fmla="*/ 68580 h 4418330"/>
              <a:gd name="connsiteX44" fmla="*/ 779780 w 6292850"/>
              <a:gd name="connsiteY44" fmla="*/ 205740 h 4418330"/>
              <a:gd name="connsiteX45" fmla="*/ 779780 w 6292850"/>
              <a:gd name="connsiteY45" fmla="*/ 548640 h 4418330"/>
              <a:gd name="connsiteX46" fmla="*/ 779780 w 6292850"/>
              <a:gd name="connsiteY46" fmla="*/ 1059180 h 4418330"/>
              <a:gd name="connsiteX47" fmla="*/ 787400 w 6292850"/>
              <a:gd name="connsiteY47" fmla="*/ 1516380 h 4418330"/>
              <a:gd name="connsiteX48" fmla="*/ 787400 w 6292850"/>
              <a:gd name="connsiteY48" fmla="*/ 2034540 h 4418330"/>
              <a:gd name="connsiteX49" fmla="*/ 795020 w 6292850"/>
              <a:gd name="connsiteY49" fmla="*/ 2697480 h 4418330"/>
              <a:gd name="connsiteX0" fmla="*/ 25400 w 5523230"/>
              <a:gd name="connsiteY0" fmla="*/ 2697480 h 4418330"/>
              <a:gd name="connsiteX1" fmla="*/ 162560 w 5523230"/>
              <a:gd name="connsiteY1" fmla="*/ 2682240 h 4418330"/>
              <a:gd name="connsiteX2" fmla="*/ 254000 w 5523230"/>
              <a:gd name="connsiteY2" fmla="*/ 2636520 h 4418330"/>
              <a:gd name="connsiteX3" fmla="*/ 482600 w 5523230"/>
              <a:gd name="connsiteY3" fmla="*/ 2667000 h 4418330"/>
              <a:gd name="connsiteX4" fmla="*/ 574040 w 5523230"/>
              <a:gd name="connsiteY4" fmla="*/ 2827020 h 4418330"/>
              <a:gd name="connsiteX5" fmla="*/ 589280 w 5523230"/>
              <a:gd name="connsiteY5" fmla="*/ 3124200 h 4418330"/>
              <a:gd name="connsiteX6" fmla="*/ 604520 w 5523230"/>
              <a:gd name="connsiteY6" fmla="*/ 3307080 h 4418330"/>
              <a:gd name="connsiteX7" fmla="*/ 673100 w 5523230"/>
              <a:gd name="connsiteY7" fmla="*/ 3482340 h 4418330"/>
              <a:gd name="connsiteX8" fmla="*/ 726440 w 5523230"/>
              <a:gd name="connsiteY8" fmla="*/ 3566160 h 4418330"/>
              <a:gd name="connsiteX9" fmla="*/ 840740 w 5523230"/>
              <a:gd name="connsiteY9" fmla="*/ 3665220 h 4418330"/>
              <a:gd name="connsiteX10" fmla="*/ 985520 w 5523230"/>
              <a:gd name="connsiteY10" fmla="*/ 3779520 h 4418330"/>
              <a:gd name="connsiteX11" fmla="*/ 1092200 w 5523230"/>
              <a:gd name="connsiteY11" fmla="*/ 3893820 h 4418330"/>
              <a:gd name="connsiteX12" fmla="*/ 1412240 w 5523230"/>
              <a:gd name="connsiteY12" fmla="*/ 4107180 h 4418330"/>
              <a:gd name="connsiteX13" fmla="*/ 1656080 w 5523230"/>
              <a:gd name="connsiteY13" fmla="*/ 4175760 h 4418330"/>
              <a:gd name="connsiteX14" fmla="*/ 1861820 w 5523230"/>
              <a:gd name="connsiteY14" fmla="*/ 4282440 h 4418330"/>
              <a:gd name="connsiteX15" fmla="*/ 2059940 w 5523230"/>
              <a:gd name="connsiteY15" fmla="*/ 4358640 h 4418330"/>
              <a:gd name="connsiteX16" fmla="*/ 2212340 w 5523230"/>
              <a:gd name="connsiteY16" fmla="*/ 4396740 h 4418330"/>
              <a:gd name="connsiteX17" fmla="*/ 2341880 w 5523230"/>
              <a:gd name="connsiteY17" fmla="*/ 4404360 h 4418330"/>
              <a:gd name="connsiteX18" fmla="*/ 2639060 w 5523230"/>
              <a:gd name="connsiteY18" fmla="*/ 4381500 h 4418330"/>
              <a:gd name="connsiteX19" fmla="*/ 2799080 w 5523230"/>
              <a:gd name="connsiteY19" fmla="*/ 4183380 h 4418330"/>
              <a:gd name="connsiteX20" fmla="*/ 3103880 w 5523230"/>
              <a:gd name="connsiteY20" fmla="*/ 4069080 h 4418330"/>
              <a:gd name="connsiteX21" fmla="*/ 3164840 w 5523230"/>
              <a:gd name="connsiteY21" fmla="*/ 3954780 h 4418330"/>
              <a:gd name="connsiteX22" fmla="*/ 3210560 w 5523230"/>
              <a:gd name="connsiteY22" fmla="*/ 3848100 h 4418330"/>
              <a:gd name="connsiteX23" fmla="*/ 3241040 w 5523230"/>
              <a:gd name="connsiteY23" fmla="*/ 3779520 h 4418330"/>
              <a:gd name="connsiteX24" fmla="*/ 3492500 w 5523230"/>
              <a:gd name="connsiteY24" fmla="*/ 3596640 h 4418330"/>
              <a:gd name="connsiteX25" fmla="*/ 3561080 w 5523230"/>
              <a:gd name="connsiteY25" fmla="*/ 3489960 h 4418330"/>
              <a:gd name="connsiteX26" fmla="*/ 3644900 w 5523230"/>
              <a:gd name="connsiteY26" fmla="*/ 3390900 h 4418330"/>
              <a:gd name="connsiteX27" fmla="*/ 3690620 w 5523230"/>
              <a:gd name="connsiteY27" fmla="*/ 3268980 h 4418330"/>
              <a:gd name="connsiteX28" fmla="*/ 3644900 w 5523230"/>
              <a:gd name="connsiteY28" fmla="*/ 3139440 h 4418330"/>
              <a:gd name="connsiteX29" fmla="*/ 3393440 w 5523230"/>
              <a:gd name="connsiteY29" fmla="*/ 2880360 h 4418330"/>
              <a:gd name="connsiteX30" fmla="*/ 3279140 w 5523230"/>
              <a:gd name="connsiteY30" fmla="*/ 2773680 h 4418330"/>
              <a:gd name="connsiteX31" fmla="*/ 3210560 w 5523230"/>
              <a:gd name="connsiteY31" fmla="*/ 2613660 h 4418330"/>
              <a:gd name="connsiteX32" fmla="*/ 3172460 w 5523230"/>
              <a:gd name="connsiteY32" fmla="*/ 2247900 h 4418330"/>
              <a:gd name="connsiteX33" fmla="*/ 3073400 w 5523230"/>
              <a:gd name="connsiteY33" fmla="*/ 1920240 h 4418330"/>
              <a:gd name="connsiteX34" fmla="*/ 3172460 w 5523230"/>
              <a:gd name="connsiteY34" fmla="*/ 1790700 h 4418330"/>
              <a:gd name="connsiteX35" fmla="*/ 3263900 w 5523230"/>
              <a:gd name="connsiteY35" fmla="*/ 1668780 h 4418330"/>
              <a:gd name="connsiteX36" fmla="*/ 3378200 w 5523230"/>
              <a:gd name="connsiteY36" fmla="*/ 1516380 h 4418330"/>
              <a:gd name="connsiteX37" fmla="*/ 3416300 w 5523230"/>
              <a:gd name="connsiteY37" fmla="*/ 1402080 h 4418330"/>
              <a:gd name="connsiteX38" fmla="*/ 3644900 w 5523230"/>
              <a:gd name="connsiteY38" fmla="*/ 1242060 h 4418330"/>
              <a:gd name="connsiteX39" fmla="*/ 4018280 w 5523230"/>
              <a:gd name="connsiteY39" fmla="*/ 1165860 h 4418330"/>
              <a:gd name="connsiteX40" fmla="*/ 4429760 w 5523230"/>
              <a:gd name="connsiteY40" fmla="*/ 929640 h 4418330"/>
              <a:gd name="connsiteX41" fmla="*/ 4749800 w 5523230"/>
              <a:gd name="connsiteY41" fmla="*/ 434340 h 4418330"/>
              <a:gd name="connsiteX42" fmla="*/ 4734560 w 5523230"/>
              <a:gd name="connsiteY42" fmla="*/ 60960 h 4418330"/>
              <a:gd name="connsiteX43" fmla="*/ 17780 w 5523230"/>
              <a:gd name="connsiteY43" fmla="*/ 68580 h 4418330"/>
              <a:gd name="connsiteX44" fmla="*/ 10160 w 5523230"/>
              <a:gd name="connsiteY44" fmla="*/ 205740 h 4418330"/>
              <a:gd name="connsiteX45" fmla="*/ 10160 w 5523230"/>
              <a:gd name="connsiteY45" fmla="*/ 548640 h 4418330"/>
              <a:gd name="connsiteX46" fmla="*/ 10160 w 5523230"/>
              <a:gd name="connsiteY46" fmla="*/ 1059180 h 4418330"/>
              <a:gd name="connsiteX47" fmla="*/ 17780 w 5523230"/>
              <a:gd name="connsiteY47" fmla="*/ 1516380 h 4418330"/>
              <a:gd name="connsiteX48" fmla="*/ 17780 w 5523230"/>
              <a:gd name="connsiteY48" fmla="*/ 2034540 h 4418330"/>
              <a:gd name="connsiteX49" fmla="*/ 25400 w 5523230"/>
              <a:gd name="connsiteY49" fmla="*/ 2697480 h 4418330"/>
              <a:gd name="connsiteX0" fmla="*/ 17698 w 5093162"/>
              <a:gd name="connsiteY0" fmla="*/ 2667263 h 4375690"/>
              <a:gd name="connsiteX1" fmla="*/ 154858 w 5093162"/>
              <a:gd name="connsiteY1" fmla="*/ 2652023 h 4375690"/>
              <a:gd name="connsiteX2" fmla="*/ 246298 w 5093162"/>
              <a:gd name="connsiteY2" fmla="*/ 2606303 h 4375690"/>
              <a:gd name="connsiteX3" fmla="*/ 474898 w 5093162"/>
              <a:gd name="connsiteY3" fmla="*/ 2636783 h 4375690"/>
              <a:gd name="connsiteX4" fmla="*/ 566338 w 5093162"/>
              <a:gd name="connsiteY4" fmla="*/ 2796803 h 4375690"/>
              <a:gd name="connsiteX5" fmla="*/ 581578 w 5093162"/>
              <a:gd name="connsiteY5" fmla="*/ 3093983 h 4375690"/>
              <a:gd name="connsiteX6" fmla="*/ 596818 w 5093162"/>
              <a:gd name="connsiteY6" fmla="*/ 3276863 h 4375690"/>
              <a:gd name="connsiteX7" fmla="*/ 665398 w 5093162"/>
              <a:gd name="connsiteY7" fmla="*/ 3452123 h 4375690"/>
              <a:gd name="connsiteX8" fmla="*/ 718738 w 5093162"/>
              <a:gd name="connsiteY8" fmla="*/ 3535943 h 4375690"/>
              <a:gd name="connsiteX9" fmla="*/ 833038 w 5093162"/>
              <a:gd name="connsiteY9" fmla="*/ 3635003 h 4375690"/>
              <a:gd name="connsiteX10" fmla="*/ 977818 w 5093162"/>
              <a:gd name="connsiteY10" fmla="*/ 3749303 h 4375690"/>
              <a:gd name="connsiteX11" fmla="*/ 1084498 w 5093162"/>
              <a:gd name="connsiteY11" fmla="*/ 3863603 h 4375690"/>
              <a:gd name="connsiteX12" fmla="*/ 1404538 w 5093162"/>
              <a:gd name="connsiteY12" fmla="*/ 4076963 h 4375690"/>
              <a:gd name="connsiteX13" fmla="*/ 1648378 w 5093162"/>
              <a:gd name="connsiteY13" fmla="*/ 4145543 h 4375690"/>
              <a:gd name="connsiteX14" fmla="*/ 1854118 w 5093162"/>
              <a:gd name="connsiteY14" fmla="*/ 4252223 h 4375690"/>
              <a:gd name="connsiteX15" fmla="*/ 2052238 w 5093162"/>
              <a:gd name="connsiteY15" fmla="*/ 4328423 h 4375690"/>
              <a:gd name="connsiteX16" fmla="*/ 2204638 w 5093162"/>
              <a:gd name="connsiteY16" fmla="*/ 4366523 h 4375690"/>
              <a:gd name="connsiteX17" fmla="*/ 2334178 w 5093162"/>
              <a:gd name="connsiteY17" fmla="*/ 4374143 h 4375690"/>
              <a:gd name="connsiteX18" fmla="*/ 2631358 w 5093162"/>
              <a:gd name="connsiteY18" fmla="*/ 4351283 h 4375690"/>
              <a:gd name="connsiteX19" fmla="*/ 2791378 w 5093162"/>
              <a:gd name="connsiteY19" fmla="*/ 4153163 h 4375690"/>
              <a:gd name="connsiteX20" fmla="*/ 3096178 w 5093162"/>
              <a:gd name="connsiteY20" fmla="*/ 4038863 h 4375690"/>
              <a:gd name="connsiteX21" fmla="*/ 3157138 w 5093162"/>
              <a:gd name="connsiteY21" fmla="*/ 3924563 h 4375690"/>
              <a:gd name="connsiteX22" fmla="*/ 3202858 w 5093162"/>
              <a:gd name="connsiteY22" fmla="*/ 3817883 h 4375690"/>
              <a:gd name="connsiteX23" fmla="*/ 3233338 w 5093162"/>
              <a:gd name="connsiteY23" fmla="*/ 3749303 h 4375690"/>
              <a:gd name="connsiteX24" fmla="*/ 3484798 w 5093162"/>
              <a:gd name="connsiteY24" fmla="*/ 3566423 h 4375690"/>
              <a:gd name="connsiteX25" fmla="*/ 3553378 w 5093162"/>
              <a:gd name="connsiteY25" fmla="*/ 3459743 h 4375690"/>
              <a:gd name="connsiteX26" fmla="*/ 3637198 w 5093162"/>
              <a:gd name="connsiteY26" fmla="*/ 3360683 h 4375690"/>
              <a:gd name="connsiteX27" fmla="*/ 3682918 w 5093162"/>
              <a:gd name="connsiteY27" fmla="*/ 3238763 h 4375690"/>
              <a:gd name="connsiteX28" fmla="*/ 3637198 w 5093162"/>
              <a:gd name="connsiteY28" fmla="*/ 3109223 h 4375690"/>
              <a:gd name="connsiteX29" fmla="*/ 3385738 w 5093162"/>
              <a:gd name="connsiteY29" fmla="*/ 2850143 h 4375690"/>
              <a:gd name="connsiteX30" fmla="*/ 3271438 w 5093162"/>
              <a:gd name="connsiteY30" fmla="*/ 2743463 h 4375690"/>
              <a:gd name="connsiteX31" fmla="*/ 3202858 w 5093162"/>
              <a:gd name="connsiteY31" fmla="*/ 2583443 h 4375690"/>
              <a:gd name="connsiteX32" fmla="*/ 3164758 w 5093162"/>
              <a:gd name="connsiteY32" fmla="*/ 2217683 h 4375690"/>
              <a:gd name="connsiteX33" fmla="*/ 3065698 w 5093162"/>
              <a:gd name="connsiteY33" fmla="*/ 1890023 h 4375690"/>
              <a:gd name="connsiteX34" fmla="*/ 3164758 w 5093162"/>
              <a:gd name="connsiteY34" fmla="*/ 1760483 h 4375690"/>
              <a:gd name="connsiteX35" fmla="*/ 3256198 w 5093162"/>
              <a:gd name="connsiteY35" fmla="*/ 1638563 h 4375690"/>
              <a:gd name="connsiteX36" fmla="*/ 3370498 w 5093162"/>
              <a:gd name="connsiteY36" fmla="*/ 1486163 h 4375690"/>
              <a:gd name="connsiteX37" fmla="*/ 3985477 w 5093162"/>
              <a:gd name="connsiteY37" fmla="*/ 1660309 h 4375690"/>
              <a:gd name="connsiteX38" fmla="*/ 3637198 w 5093162"/>
              <a:gd name="connsiteY38" fmla="*/ 1211843 h 4375690"/>
              <a:gd name="connsiteX39" fmla="*/ 4010578 w 5093162"/>
              <a:gd name="connsiteY39" fmla="*/ 1135643 h 4375690"/>
              <a:gd name="connsiteX40" fmla="*/ 4422058 w 5093162"/>
              <a:gd name="connsiteY40" fmla="*/ 899423 h 4375690"/>
              <a:gd name="connsiteX41" fmla="*/ 4742098 w 5093162"/>
              <a:gd name="connsiteY41" fmla="*/ 404123 h 4375690"/>
              <a:gd name="connsiteX42" fmla="*/ 4726858 w 5093162"/>
              <a:gd name="connsiteY42" fmla="*/ 30743 h 4375690"/>
              <a:gd name="connsiteX43" fmla="*/ 10078 w 5093162"/>
              <a:gd name="connsiteY43" fmla="*/ 38363 h 4375690"/>
              <a:gd name="connsiteX44" fmla="*/ 2458 w 5093162"/>
              <a:gd name="connsiteY44" fmla="*/ 175523 h 4375690"/>
              <a:gd name="connsiteX45" fmla="*/ 2458 w 5093162"/>
              <a:gd name="connsiteY45" fmla="*/ 518423 h 4375690"/>
              <a:gd name="connsiteX46" fmla="*/ 2458 w 5093162"/>
              <a:gd name="connsiteY46" fmla="*/ 1028963 h 4375690"/>
              <a:gd name="connsiteX47" fmla="*/ 10078 w 5093162"/>
              <a:gd name="connsiteY47" fmla="*/ 1486163 h 4375690"/>
              <a:gd name="connsiteX48" fmla="*/ 10078 w 5093162"/>
              <a:gd name="connsiteY48" fmla="*/ 2004323 h 4375690"/>
              <a:gd name="connsiteX49" fmla="*/ 17698 w 5093162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985477 w 5093163"/>
              <a:gd name="connsiteY37" fmla="*/ 1660309 h 4375690"/>
              <a:gd name="connsiteX38" fmla="*/ 4057561 w 5093163"/>
              <a:gd name="connsiteY38" fmla="*/ 1360222 h 4375690"/>
              <a:gd name="connsiteX39" fmla="*/ 4010578 w 5093163"/>
              <a:gd name="connsiteY39" fmla="*/ 1135643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985477 w 5093163"/>
              <a:gd name="connsiteY37" fmla="*/ 1660309 h 4375690"/>
              <a:gd name="connsiteX38" fmla="*/ 4057561 w 5093163"/>
              <a:gd name="connsiteY38" fmla="*/ 1360222 h 4375690"/>
              <a:gd name="connsiteX39" fmla="*/ 4274435 w 5093163"/>
              <a:gd name="connsiteY39" fmla="*/ 1135724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4249332 w 5093163"/>
              <a:gd name="connsiteY37" fmla="*/ 2311264 h 4375690"/>
              <a:gd name="connsiteX38" fmla="*/ 4057561 w 5093163"/>
              <a:gd name="connsiteY38" fmla="*/ 1360222 h 4375690"/>
              <a:gd name="connsiteX39" fmla="*/ 4274435 w 5093163"/>
              <a:gd name="connsiteY39" fmla="*/ 1135724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4249332 w 5093163"/>
              <a:gd name="connsiteY37" fmla="*/ 2311264 h 4375690"/>
              <a:gd name="connsiteX38" fmla="*/ 4057561 w 5093163"/>
              <a:gd name="connsiteY38" fmla="*/ 1360222 h 4375690"/>
              <a:gd name="connsiteX39" fmla="*/ 4274435 w 5093163"/>
              <a:gd name="connsiteY39" fmla="*/ 1135724 h 4375690"/>
              <a:gd name="connsiteX40" fmla="*/ 4422058 w 5093163"/>
              <a:gd name="connsiteY40" fmla="*/ 899423 h 4375690"/>
              <a:gd name="connsiteX41" fmla="*/ 4742098 w 5093163"/>
              <a:gd name="connsiteY41" fmla="*/ 404123 h 4375690"/>
              <a:gd name="connsiteX42" fmla="*/ 4726858 w 5093163"/>
              <a:gd name="connsiteY42" fmla="*/ 30743 h 4375690"/>
              <a:gd name="connsiteX43" fmla="*/ 10078 w 5093163"/>
              <a:gd name="connsiteY43" fmla="*/ 38363 h 4375690"/>
              <a:gd name="connsiteX44" fmla="*/ 2458 w 5093163"/>
              <a:gd name="connsiteY44" fmla="*/ 175523 h 4375690"/>
              <a:gd name="connsiteX45" fmla="*/ 2458 w 5093163"/>
              <a:gd name="connsiteY45" fmla="*/ 518423 h 4375690"/>
              <a:gd name="connsiteX46" fmla="*/ 2458 w 5093163"/>
              <a:gd name="connsiteY46" fmla="*/ 1028963 h 4375690"/>
              <a:gd name="connsiteX47" fmla="*/ 10078 w 5093163"/>
              <a:gd name="connsiteY47" fmla="*/ 1486163 h 4375690"/>
              <a:gd name="connsiteX48" fmla="*/ 10078 w 5093163"/>
              <a:gd name="connsiteY48" fmla="*/ 2004323 h 4375690"/>
              <a:gd name="connsiteX49" fmla="*/ 17698 w 5093163"/>
              <a:gd name="connsiteY49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70979 w 5093163"/>
              <a:gd name="connsiteY37" fmla="*/ 1898003 h 4375690"/>
              <a:gd name="connsiteX38" fmla="*/ 4249332 w 5093163"/>
              <a:gd name="connsiteY38" fmla="*/ 2311264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95910 w 5093163"/>
              <a:gd name="connsiteY37" fmla="*/ 2079384 h 4375690"/>
              <a:gd name="connsiteX38" fmla="*/ 4249332 w 5093163"/>
              <a:gd name="connsiteY38" fmla="*/ 2311264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95910 w 5093163"/>
              <a:gd name="connsiteY37" fmla="*/ 2079384 h 4375690"/>
              <a:gd name="connsiteX38" fmla="*/ 4249332 w 5093163"/>
              <a:gd name="connsiteY38" fmla="*/ 2311264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95910 w 5093163"/>
              <a:gd name="connsiteY37" fmla="*/ 2079384 h 4375690"/>
              <a:gd name="connsiteX38" fmla="*/ 4373152 w 5093163"/>
              <a:gd name="connsiteY38" fmla="*/ 3992069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4373152 w 5093163"/>
              <a:gd name="connsiteY38" fmla="*/ 3992069 h 4375690"/>
              <a:gd name="connsiteX39" fmla="*/ 4057561 w 5093163"/>
              <a:gd name="connsiteY39" fmla="*/ 1360222 h 4375690"/>
              <a:gd name="connsiteX40" fmla="*/ 4274435 w 5093163"/>
              <a:gd name="connsiteY40" fmla="*/ 1135724 h 4375690"/>
              <a:gd name="connsiteX41" fmla="*/ 4422058 w 5093163"/>
              <a:gd name="connsiteY41" fmla="*/ 899423 h 4375690"/>
              <a:gd name="connsiteX42" fmla="*/ 4742098 w 5093163"/>
              <a:gd name="connsiteY42" fmla="*/ 404123 h 4375690"/>
              <a:gd name="connsiteX43" fmla="*/ 4726858 w 5093163"/>
              <a:gd name="connsiteY43" fmla="*/ 30743 h 4375690"/>
              <a:gd name="connsiteX44" fmla="*/ 10078 w 5093163"/>
              <a:gd name="connsiteY44" fmla="*/ 38363 h 4375690"/>
              <a:gd name="connsiteX45" fmla="*/ 2458 w 5093163"/>
              <a:gd name="connsiteY45" fmla="*/ 175523 h 4375690"/>
              <a:gd name="connsiteX46" fmla="*/ 2458 w 5093163"/>
              <a:gd name="connsiteY46" fmla="*/ 518423 h 4375690"/>
              <a:gd name="connsiteX47" fmla="*/ 2458 w 5093163"/>
              <a:gd name="connsiteY47" fmla="*/ 1028963 h 4375690"/>
              <a:gd name="connsiteX48" fmla="*/ 10078 w 5093163"/>
              <a:gd name="connsiteY48" fmla="*/ 1486163 h 4375690"/>
              <a:gd name="connsiteX49" fmla="*/ 10078 w 5093163"/>
              <a:gd name="connsiteY49" fmla="*/ 2004323 h 4375690"/>
              <a:gd name="connsiteX50" fmla="*/ 17698 w 5093163"/>
              <a:gd name="connsiteY50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4059320 w 5093163"/>
              <a:gd name="connsiteY38" fmla="*/ 3479782 h 4375690"/>
              <a:gd name="connsiteX39" fmla="*/ 4373152 w 5093163"/>
              <a:gd name="connsiteY39" fmla="*/ 3992069 h 4375690"/>
              <a:gd name="connsiteX40" fmla="*/ 4057561 w 5093163"/>
              <a:gd name="connsiteY40" fmla="*/ 1360222 h 4375690"/>
              <a:gd name="connsiteX41" fmla="*/ 4274435 w 5093163"/>
              <a:gd name="connsiteY41" fmla="*/ 1135724 h 4375690"/>
              <a:gd name="connsiteX42" fmla="*/ 4422058 w 5093163"/>
              <a:gd name="connsiteY42" fmla="*/ 899423 h 4375690"/>
              <a:gd name="connsiteX43" fmla="*/ 4742098 w 5093163"/>
              <a:gd name="connsiteY43" fmla="*/ 404123 h 4375690"/>
              <a:gd name="connsiteX44" fmla="*/ 4726858 w 5093163"/>
              <a:gd name="connsiteY44" fmla="*/ 30743 h 4375690"/>
              <a:gd name="connsiteX45" fmla="*/ 10078 w 5093163"/>
              <a:gd name="connsiteY45" fmla="*/ 38363 h 4375690"/>
              <a:gd name="connsiteX46" fmla="*/ 2458 w 5093163"/>
              <a:gd name="connsiteY46" fmla="*/ 175523 h 4375690"/>
              <a:gd name="connsiteX47" fmla="*/ 2458 w 5093163"/>
              <a:gd name="connsiteY47" fmla="*/ 518423 h 4375690"/>
              <a:gd name="connsiteX48" fmla="*/ 2458 w 5093163"/>
              <a:gd name="connsiteY48" fmla="*/ 1028963 h 4375690"/>
              <a:gd name="connsiteX49" fmla="*/ 10078 w 5093163"/>
              <a:gd name="connsiteY49" fmla="*/ 1486163 h 4375690"/>
              <a:gd name="connsiteX50" fmla="*/ 10078 w 5093163"/>
              <a:gd name="connsiteY50" fmla="*/ 2004323 h 4375690"/>
              <a:gd name="connsiteX51" fmla="*/ 17698 w 5093163"/>
              <a:gd name="connsiteY51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057561 w 5093163"/>
              <a:gd name="connsiteY40" fmla="*/ 1360222 h 4375690"/>
              <a:gd name="connsiteX41" fmla="*/ 4274435 w 5093163"/>
              <a:gd name="connsiteY41" fmla="*/ 1135724 h 4375690"/>
              <a:gd name="connsiteX42" fmla="*/ 4422058 w 5093163"/>
              <a:gd name="connsiteY42" fmla="*/ 899423 h 4375690"/>
              <a:gd name="connsiteX43" fmla="*/ 4742098 w 5093163"/>
              <a:gd name="connsiteY43" fmla="*/ 404123 h 4375690"/>
              <a:gd name="connsiteX44" fmla="*/ 4726858 w 5093163"/>
              <a:gd name="connsiteY44" fmla="*/ 30743 h 4375690"/>
              <a:gd name="connsiteX45" fmla="*/ 10078 w 5093163"/>
              <a:gd name="connsiteY45" fmla="*/ 38363 h 4375690"/>
              <a:gd name="connsiteX46" fmla="*/ 2458 w 5093163"/>
              <a:gd name="connsiteY46" fmla="*/ 175523 h 4375690"/>
              <a:gd name="connsiteX47" fmla="*/ 2458 w 5093163"/>
              <a:gd name="connsiteY47" fmla="*/ 518423 h 4375690"/>
              <a:gd name="connsiteX48" fmla="*/ 2458 w 5093163"/>
              <a:gd name="connsiteY48" fmla="*/ 1028963 h 4375690"/>
              <a:gd name="connsiteX49" fmla="*/ 10078 w 5093163"/>
              <a:gd name="connsiteY49" fmla="*/ 1486163 h 4375690"/>
              <a:gd name="connsiteX50" fmla="*/ 10078 w 5093163"/>
              <a:gd name="connsiteY50" fmla="*/ 2004323 h 4375690"/>
              <a:gd name="connsiteX51" fmla="*/ 17698 w 5093163"/>
              <a:gd name="connsiteY51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125226 w 5093163"/>
              <a:gd name="connsiteY40" fmla="*/ 1963911 h 4375690"/>
              <a:gd name="connsiteX41" fmla="*/ 4057561 w 5093163"/>
              <a:gd name="connsiteY41" fmla="*/ 1360222 h 4375690"/>
              <a:gd name="connsiteX42" fmla="*/ 4274435 w 5093163"/>
              <a:gd name="connsiteY42" fmla="*/ 1135724 h 4375690"/>
              <a:gd name="connsiteX43" fmla="*/ 4422058 w 5093163"/>
              <a:gd name="connsiteY43" fmla="*/ 899423 h 4375690"/>
              <a:gd name="connsiteX44" fmla="*/ 4742098 w 5093163"/>
              <a:gd name="connsiteY44" fmla="*/ 404123 h 4375690"/>
              <a:gd name="connsiteX45" fmla="*/ 4726858 w 5093163"/>
              <a:gd name="connsiteY45" fmla="*/ 30743 h 4375690"/>
              <a:gd name="connsiteX46" fmla="*/ 10078 w 5093163"/>
              <a:gd name="connsiteY46" fmla="*/ 38363 h 4375690"/>
              <a:gd name="connsiteX47" fmla="*/ 2458 w 5093163"/>
              <a:gd name="connsiteY47" fmla="*/ 175523 h 4375690"/>
              <a:gd name="connsiteX48" fmla="*/ 2458 w 5093163"/>
              <a:gd name="connsiteY48" fmla="*/ 518423 h 4375690"/>
              <a:gd name="connsiteX49" fmla="*/ 2458 w 5093163"/>
              <a:gd name="connsiteY49" fmla="*/ 1028963 h 4375690"/>
              <a:gd name="connsiteX50" fmla="*/ 10078 w 5093163"/>
              <a:gd name="connsiteY50" fmla="*/ 1486163 h 4375690"/>
              <a:gd name="connsiteX51" fmla="*/ 10078 w 5093163"/>
              <a:gd name="connsiteY51" fmla="*/ 2004323 h 4375690"/>
              <a:gd name="connsiteX52" fmla="*/ 17698 w 5093163"/>
              <a:gd name="connsiteY52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249037 w 5093163"/>
              <a:gd name="connsiteY40" fmla="*/ 2112344 h 4375690"/>
              <a:gd name="connsiteX41" fmla="*/ 4057561 w 5093163"/>
              <a:gd name="connsiteY41" fmla="*/ 1360222 h 4375690"/>
              <a:gd name="connsiteX42" fmla="*/ 4274435 w 5093163"/>
              <a:gd name="connsiteY42" fmla="*/ 1135724 h 4375690"/>
              <a:gd name="connsiteX43" fmla="*/ 4422058 w 5093163"/>
              <a:gd name="connsiteY43" fmla="*/ 899423 h 4375690"/>
              <a:gd name="connsiteX44" fmla="*/ 4742098 w 5093163"/>
              <a:gd name="connsiteY44" fmla="*/ 404123 h 4375690"/>
              <a:gd name="connsiteX45" fmla="*/ 4726858 w 5093163"/>
              <a:gd name="connsiteY45" fmla="*/ 30743 h 4375690"/>
              <a:gd name="connsiteX46" fmla="*/ 10078 w 5093163"/>
              <a:gd name="connsiteY46" fmla="*/ 38363 h 4375690"/>
              <a:gd name="connsiteX47" fmla="*/ 2458 w 5093163"/>
              <a:gd name="connsiteY47" fmla="*/ 175523 h 4375690"/>
              <a:gd name="connsiteX48" fmla="*/ 2458 w 5093163"/>
              <a:gd name="connsiteY48" fmla="*/ 518423 h 4375690"/>
              <a:gd name="connsiteX49" fmla="*/ 2458 w 5093163"/>
              <a:gd name="connsiteY49" fmla="*/ 1028963 h 4375690"/>
              <a:gd name="connsiteX50" fmla="*/ 10078 w 5093163"/>
              <a:gd name="connsiteY50" fmla="*/ 1486163 h 4375690"/>
              <a:gd name="connsiteX51" fmla="*/ 10078 w 5093163"/>
              <a:gd name="connsiteY51" fmla="*/ 2004323 h 4375690"/>
              <a:gd name="connsiteX52" fmla="*/ 17698 w 5093163"/>
              <a:gd name="connsiteY52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273516 w 5093163"/>
              <a:gd name="connsiteY40" fmla="*/ 2408786 h 4375690"/>
              <a:gd name="connsiteX41" fmla="*/ 4249037 w 5093163"/>
              <a:gd name="connsiteY41" fmla="*/ 2112344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249037 w 5093163"/>
              <a:gd name="connsiteY41" fmla="*/ 2112344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397571 w 5093163"/>
              <a:gd name="connsiteY41" fmla="*/ 2038350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397571 w 5093163"/>
              <a:gd name="connsiteY41" fmla="*/ 2038350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735107 w 5093163"/>
              <a:gd name="connsiteY40" fmla="*/ 2343051 h 4375690"/>
              <a:gd name="connsiteX41" fmla="*/ 4397571 w 5093163"/>
              <a:gd name="connsiteY41" fmla="*/ 2038350 h 4375690"/>
              <a:gd name="connsiteX42" fmla="*/ 4057561 w 5093163"/>
              <a:gd name="connsiteY42" fmla="*/ 1360222 h 4375690"/>
              <a:gd name="connsiteX43" fmla="*/ 4274435 w 5093163"/>
              <a:gd name="connsiteY43" fmla="*/ 1135724 h 4375690"/>
              <a:gd name="connsiteX44" fmla="*/ 4422058 w 5093163"/>
              <a:gd name="connsiteY44" fmla="*/ 899423 h 4375690"/>
              <a:gd name="connsiteX45" fmla="*/ 4742098 w 5093163"/>
              <a:gd name="connsiteY45" fmla="*/ 404123 h 4375690"/>
              <a:gd name="connsiteX46" fmla="*/ 4726858 w 5093163"/>
              <a:gd name="connsiteY46" fmla="*/ 30743 h 4375690"/>
              <a:gd name="connsiteX47" fmla="*/ 10078 w 5093163"/>
              <a:gd name="connsiteY47" fmla="*/ 38363 h 4375690"/>
              <a:gd name="connsiteX48" fmla="*/ 2458 w 5093163"/>
              <a:gd name="connsiteY48" fmla="*/ 175523 h 4375690"/>
              <a:gd name="connsiteX49" fmla="*/ 2458 w 5093163"/>
              <a:gd name="connsiteY49" fmla="*/ 518423 h 4375690"/>
              <a:gd name="connsiteX50" fmla="*/ 2458 w 5093163"/>
              <a:gd name="connsiteY50" fmla="*/ 1028963 h 4375690"/>
              <a:gd name="connsiteX51" fmla="*/ 10078 w 5093163"/>
              <a:gd name="connsiteY51" fmla="*/ 1486163 h 4375690"/>
              <a:gd name="connsiteX52" fmla="*/ 10078 w 5093163"/>
              <a:gd name="connsiteY52" fmla="*/ 2004323 h 4375690"/>
              <a:gd name="connsiteX53" fmla="*/ 17698 w 5093163"/>
              <a:gd name="connsiteY53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636002 w 5093163"/>
              <a:gd name="connsiteY40" fmla="*/ 3109052 h 4375690"/>
              <a:gd name="connsiteX41" fmla="*/ 4735107 w 5093163"/>
              <a:gd name="connsiteY41" fmla="*/ 2343051 h 4375690"/>
              <a:gd name="connsiteX42" fmla="*/ 4397571 w 5093163"/>
              <a:gd name="connsiteY42" fmla="*/ 2038350 h 4375690"/>
              <a:gd name="connsiteX43" fmla="*/ 4057561 w 5093163"/>
              <a:gd name="connsiteY43" fmla="*/ 1360222 h 4375690"/>
              <a:gd name="connsiteX44" fmla="*/ 4274435 w 5093163"/>
              <a:gd name="connsiteY44" fmla="*/ 1135724 h 4375690"/>
              <a:gd name="connsiteX45" fmla="*/ 4422058 w 5093163"/>
              <a:gd name="connsiteY45" fmla="*/ 899423 h 4375690"/>
              <a:gd name="connsiteX46" fmla="*/ 4742098 w 5093163"/>
              <a:gd name="connsiteY46" fmla="*/ 404123 h 4375690"/>
              <a:gd name="connsiteX47" fmla="*/ 4726858 w 5093163"/>
              <a:gd name="connsiteY47" fmla="*/ 30743 h 4375690"/>
              <a:gd name="connsiteX48" fmla="*/ 10078 w 5093163"/>
              <a:gd name="connsiteY48" fmla="*/ 38363 h 4375690"/>
              <a:gd name="connsiteX49" fmla="*/ 2458 w 5093163"/>
              <a:gd name="connsiteY49" fmla="*/ 175523 h 4375690"/>
              <a:gd name="connsiteX50" fmla="*/ 2458 w 5093163"/>
              <a:gd name="connsiteY50" fmla="*/ 518423 h 4375690"/>
              <a:gd name="connsiteX51" fmla="*/ 2458 w 5093163"/>
              <a:gd name="connsiteY51" fmla="*/ 1028963 h 4375690"/>
              <a:gd name="connsiteX52" fmla="*/ 10078 w 5093163"/>
              <a:gd name="connsiteY52" fmla="*/ 1486163 h 4375690"/>
              <a:gd name="connsiteX53" fmla="*/ 10078 w 5093163"/>
              <a:gd name="connsiteY53" fmla="*/ 2004323 h 4375690"/>
              <a:gd name="connsiteX54" fmla="*/ 17698 w 5093163"/>
              <a:gd name="connsiteY54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397571 w 5093163"/>
              <a:gd name="connsiteY42" fmla="*/ 2038350 h 4375690"/>
              <a:gd name="connsiteX43" fmla="*/ 4057561 w 5093163"/>
              <a:gd name="connsiteY43" fmla="*/ 1360222 h 4375690"/>
              <a:gd name="connsiteX44" fmla="*/ 4274435 w 5093163"/>
              <a:gd name="connsiteY44" fmla="*/ 1135724 h 4375690"/>
              <a:gd name="connsiteX45" fmla="*/ 4422058 w 5093163"/>
              <a:gd name="connsiteY45" fmla="*/ 899423 h 4375690"/>
              <a:gd name="connsiteX46" fmla="*/ 4742098 w 5093163"/>
              <a:gd name="connsiteY46" fmla="*/ 404123 h 4375690"/>
              <a:gd name="connsiteX47" fmla="*/ 4726858 w 5093163"/>
              <a:gd name="connsiteY47" fmla="*/ 30743 h 4375690"/>
              <a:gd name="connsiteX48" fmla="*/ 10078 w 5093163"/>
              <a:gd name="connsiteY48" fmla="*/ 38363 h 4375690"/>
              <a:gd name="connsiteX49" fmla="*/ 2458 w 5093163"/>
              <a:gd name="connsiteY49" fmla="*/ 175523 h 4375690"/>
              <a:gd name="connsiteX50" fmla="*/ 2458 w 5093163"/>
              <a:gd name="connsiteY50" fmla="*/ 518423 h 4375690"/>
              <a:gd name="connsiteX51" fmla="*/ 2458 w 5093163"/>
              <a:gd name="connsiteY51" fmla="*/ 1028963 h 4375690"/>
              <a:gd name="connsiteX52" fmla="*/ 10078 w 5093163"/>
              <a:gd name="connsiteY52" fmla="*/ 1486163 h 4375690"/>
              <a:gd name="connsiteX53" fmla="*/ 10078 w 5093163"/>
              <a:gd name="connsiteY53" fmla="*/ 2004323 h 4375690"/>
              <a:gd name="connsiteX54" fmla="*/ 17698 w 5093163"/>
              <a:gd name="connsiteY54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627763 w 5093163"/>
              <a:gd name="connsiteY42" fmla="*/ 2161633 h 4375690"/>
              <a:gd name="connsiteX43" fmla="*/ 4397571 w 5093163"/>
              <a:gd name="connsiteY43" fmla="*/ 2038350 h 4375690"/>
              <a:gd name="connsiteX44" fmla="*/ 4057561 w 5093163"/>
              <a:gd name="connsiteY44" fmla="*/ 1360222 h 4375690"/>
              <a:gd name="connsiteX45" fmla="*/ 4274435 w 5093163"/>
              <a:gd name="connsiteY45" fmla="*/ 1135724 h 4375690"/>
              <a:gd name="connsiteX46" fmla="*/ 4422058 w 5093163"/>
              <a:gd name="connsiteY46" fmla="*/ 899423 h 4375690"/>
              <a:gd name="connsiteX47" fmla="*/ 4742098 w 5093163"/>
              <a:gd name="connsiteY47" fmla="*/ 404123 h 4375690"/>
              <a:gd name="connsiteX48" fmla="*/ 4726858 w 5093163"/>
              <a:gd name="connsiteY48" fmla="*/ 30743 h 4375690"/>
              <a:gd name="connsiteX49" fmla="*/ 10078 w 5093163"/>
              <a:gd name="connsiteY49" fmla="*/ 38363 h 4375690"/>
              <a:gd name="connsiteX50" fmla="*/ 2458 w 5093163"/>
              <a:gd name="connsiteY50" fmla="*/ 175523 h 4375690"/>
              <a:gd name="connsiteX51" fmla="*/ 2458 w 5093163"/>
              <a:gd name="connsiteY51" fmla="*/ 518423 h 4375690"/>
              <a:gd name="connsiteX52" fmla="*/ 2458 w 5093163"/>
              <a:gd name="connsiteY52" fmla="*/ 1028963 h 4375690"/>
              <a:gd name="connsiteX53" fmla="*/ 10078 w 5093163"/>
              <a:gd name="connsiteY53" fmla="*/ 1486163 h 4375690"/>
              <a:gd name="connsiteX54" fmla="*/ 10078 w 5093163"/>
              <a:gd name="connsiteY54" fmla="*/ 2004323 h 4375690"/>
              <a:gd name="connsiteX55" fmla="*/ 17698 w 5093163"/>
              <a:gd name="connsiteY55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866940 w 5093163"/>
              <a:gd name="connsiteY42" fmla="*/ 2095880 h 4375690"/>
              <a:gd name="connsiteX43" fmla="*/ 4397571 w 5093163"/>
              <a:gd name="connsiteY43" fmla="*/ 2038350 h 4375690"/>
              <a:gd name="connsiteX44" fmla="*/ 4057561 w 5093163"/>
              <a:gd name="connsiteY44" fmla="*/ 1360222 h 4375690"/>
              <a:gd name="connsiteX45" fmla="*/ 4274435 w 5093163"/>
              <a:gd name="connsiteY45" fmla="*/ 1135724 h 4375690"/>
              <a:gd name="connsiteX46" fmla="*/ 4422058 w 5093163"/>
              <a:gd name="connsiteY46" fmla="*/ 899423 h 4375690"/>
              <a:gd name="connsiteX47" fmla="*/ 4742098 w 5093163"/>
              <a:gd name="connsiteY47" fmla="*/ 404123 h 4375690"/>
              <a:gd name="connsiteX48" fmla="*/ 4726858 w 5093163"/>
              <a:gd name="connsiteY48" fmla="*/ 30743 h 4375690"/>
              <a:gd name="connsiteX49" fmla="*/ 10078 w 5093163"/>
              <a:gd name="connsiteY49" fmla="*/ 38363 h 4375690"/>
              <a:gd name="connsiteX50" fmla="*/ 2458 w 5093163"/>
              <a:gd name="connsiteY50" fmla="*/ 175523 h 4375690"/>
              <a:gd name="connsiteX51" fmla="*/ 2458 w 5093163"/>
              <a:gd name="connsiteY51" fmla="*/ 518423 h 4375690"/>
              <a:gd name="connsiteX52" fmla="*/ 2458 w 5093163"/>
              <a:gd name="connsiteY52" fmla="*/ 1028963 h 4375690"/>
              <a:gd name="connsiteX53" fmla="*/ 10078 w 5093163"/>
              <a:gd name="connsiteY53" fmla="*/ 1486163 h 4375690"/>
              <a:gd name="connsiteX54" fmla="*/ 10078 w 5093163"/>
              <a:gd name="connsiteY54" fmla="*/ 2004323 h 4375690"/>
              <a:gd name="connsiteX55" fmla="*/ 17698 w 5093163"/>
              <a:gd name="connsiteY55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866940 w 5093163"/>
              <a:gd name="connsiteY42" fmla="*/ 2095880 h 4375690"/>
              <a:gd name="connsiteX43" fmla="*/ 4578333 w 5093163"/>
              <a:gd name="connsiteY43" fmla="*/ 2103964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274435 w 5093163"/>
              <a:gd name="connsiteY46" fmla="*/ 1135724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4866940 w 5093163"/>
              <a:gd name="connsiteY42" fmla="*/ 2095880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274435 w 5093163"/>
              <a:gd name="connsiteY46" fmla="*/ 1135724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5089654 w 5093163"/>
              <a:gd name="connsiteY42" fmla="*/ 2104269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274435 w 5093163"/>
              <a:gd name="connsiteY46" fmla="*/ 1135724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5089654 w 5093163"/>
              <a:gd name="connsiteY42" fmla="*/ 2104269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057561 w 5093163"/>
              <a:gd name="connsiteY45" fmla="*/ 1360222 h 4375690"/>
              <a:gd name="connsiteX46" fmla="*/ 4406493 w 5093163"/>
              <a:gd name="connsiteY46" fmla="*/ 1135806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3163"/>
              <a:gd name="connsiteY0" fmla="*/ 2667263 h 4375690"/>
              <a:gd name="connsiteX1" fmla="*/ 154858 w 5093163"/>
              <a:gd name="connsiteY1" fmla="*/ 2652023 h 4375690"/>
              <a:gd name="connsiteX2" fmla="*/ 246298 w 5093163"/>
              <a:gd name="connsiteY2" fmla="*/ 2606303 h 4375690"/>
              <a:gd name="connsiteX3" fmla="*/ 474898 w 5093163"/>
              <a:gd name="connsiteY3" fmla="*/ 2636783 h 4375690"/>
              <a:gd name="connsiteX4" fmla="*/ 566338 w 5093163"/>
              <a:gd name="connsiteY4" fmla="*/ 2796803 h 4375690"/>
              <a:gd name="connsiteX5" fmla="*/ 581578 w 5093163"/>
              <a:gd name="connsiteY5" fmla="*/ 3093983 h 4375690"/>
              <a:gd name="connsiteX6" fmla="*/ 596818 w 5093163"/>
              <a:gd name="connsiteY6" fmla="*/ 3276863 h 4375690"/>
              <a:gd name="connsiteX7" fmla="*/ 665398 w 5093163"/>
              <a:gd name="connsiteY7" fmla="*/ 3452123 h 4375690"/>
              <a:gd name="connsiteX8" fmla="*/ 718738 w 5093163"/>
              <a:gd name="connsiteY8" fmla="*/ 3535943 h 4375690"/>
              <a:gd name="connsiteX9" fmla="*/ 833038 w 5093163"/>
              <a:gd name="connsiteY9" fmla="*/ 3635003 h 4375690"/>
              <a:gd name="connsiteX10" fmla="*/ 977818 w 5093163"/>
              <a:gd name="connsiteY10" fmla="*/ 3749303 h 4375690"/>
              <a:gd name="connsiteX11" fmla="*/ 1084498 w 5093163"/>
              <a:gd name="connsiteY11" fmla="*/ 3863603 h 4375690"/>
              <a:gd name="connsiteX12" fmla="*/ 1404538 w 5093163"/>
              <a:gd name="connsiteY12" fmla="*/ 4076963 h 4375690"/>
              <a:gd name="connsiteX13" fmla="*/ 1648378 w 5093163"/>
              <a:gd name="connsiteY13" fmla="*/ 4145543 h 4375690"/>
              <a:gd name="connsiteX14" fmla="*/ 1854118 w 5093163"/>
              <a:gd name="connsiteY14" fmla="*/ 4252223 h 4375690"/>
              <a:gd name="connsiteX15" fmla="*/ 2052238 w 5093163"/>
              <a:gd name="connsiteY15" fmla="*/ 4328423 h 4375690"/>
              <a:gd name="connsiteX16" fmla="*/ 2204638 w 5093163"/>
              <a:gd name="connsiteY16" fmla="*/ 4366523 h 4375690"/>
              <a:gd name="connsiteX17" fmla="*/ 2334178 w 5093163"/>
              <a:gd name="connsiteY17" fmla="*/ 4374143 h 4375690"/>
              <a:gd name="connsiteX18" fmla="*/ 2631358 w 5093163"/>
              <a:gd name="connsiteY18" fmla="*/ 4351283 h 4375690"/>
              <a:gd name="connsiteX19" fmla="*/ 2791378 w 5093163"/>
              <a:gd name="connsiteY19" fmla="*/ 4153163 h 4375690"/>
              <a:gd name="connsiteX20" fmla="*/ 3096178 w 5093163"/>
              <a:gd name="connsiteY20" fmla="*/ 4038863 h 4375690"/>
              <a:gd name="connsiteX21" fmla="*/ 3157138 w 5093163"/>
              <a:gd name="connsiteY21" fmla="*/ 3924563 h 4375690"/>
              <a:gd name="connsiteX22" fmla="*/ 3202858 w 5093163"/>
              <a:gd name="connsiteY22" fmla="*/ 3817883 h 4375690"/>
              <a:gd name="connsiteX23" fmla="*/ 3233338 w 5093163"/>
              <a:gd name="connsiteY23" fmla="*/ 3749303 h 4375690"/>
              <a:gd name="connsiteX24" fmla="*/ 3484798 w 5093163"/>
              <a:gd name="connsiteY24" fmla="*/ 3566423 h 4375690"/>
              <a:gd name="connsiteX25" fmla="*/ 3553378 w 5093163"/>
              <a:gd name="connsiteY25" fmla="*/ 3459743 h 4375690"/>
              <a:gd name="connsiteX26" fmla="*/ 3637198 w 5093163"/>
              <a:gd name="connsiteY26" fmla="*/ 3360683 h 4375690"/>
              <a:gd name="connsiteX27" fmla="*/ 3682918 w 5093163"/>
              <a:gd name="connsiteY27" fmla="*/ 3238763 h 4375690"/>
              <a:gd name="connsiteX28" fmla="*/ 3637198 w 5093163"/>
              <a:gd name="connsiteY28" fmla="*/ 3109223 h 4375690"/>
              <a:gd name="connsiteX29" fmla="*/ 3385738 w 5093163"/>
              <a:gd name="connsiteY29" fmla="*/ 2850143 h 4375690"/>
              <a:gd name="connsiteX30" fmla="*/ 3271438 w 5093163"/>
              <a:gd name="connsiteY30" fmla="*/ 2743463 h 4375690"/>
              <a:gd name="connsiteX31" fmla="*/ 3202858 w 5093163"/>
              <a:gd name="connsiteY31" fmla="*/ 2583443 h 4375690"/>
              <a:gd name="connsiteX32" fmla="*/ 3164758 w 5093163"/>
              <a:gd name="connsiteY32" fmla="*/ 2217683 h 4375690"/>
              <a:gd name="connsiteX33" fmla="*/ 3065698 w 5093163"/>
              <a:gd name="connsiteY33" fmla="*/ 1890023 h 4375690"/>
              <a:gd name="connsiteX34" fmla="*/ 3164758 w 5093163"/>
              <a:gd name="connsiteY34" fmla="*/ 1760483 h 4375690"/>
              <a:gd name="connsiteX35" fmla="*/ 3256198 w 5093163"/>
              <a:gd name="connsiteY35" fmla="*/ 1638563 h 4375690"/>
              <a:gd name="connsiteX36" fmla="*/ 3370498 w 5093163"/>
              <a:gd name="connsiteY36" fmla="*/ 1486163 h 4375690"/>
              <a:gd name="connsiteX37" fmla="*/ 3763174 w 5093163"/>
              <a:gd name="connsiteY37" fmla="*/ 2392594 h 4375690"/>
              <a:gd name="connsiteX38" fmla="*/ 3845357 w 5093163"/>
              <a:gd name="connsiteY38" fmla="*/ 3809569 h 4375690"/>
              <a:gd name="connsiteX39" fmla="*/ 4373152 w 5093163"/>
              <a:gd name="connsiteY39" fmla="*/ 3992069 h 4375690"/>
              <a:gd name="connsiteX40" fmla="*/ 4562123 w 5093163"/>
              <a:gd name="connsiteY40" fmla="*/ 3117514 h 4375690"/>
              <a:gd name="connsiteX41" fmla="*/ 4735107 w 5093163"/>
              <a:gd name="connsiteY41" fmla="*/ 2343051 h 4375690"/>
              <a:gd name="connsiteX42" fmla="*/ 5089654 w 5093163"/>
              <a:gd name="connsiteY42" fmla="*/ 2104269 h 4375690"/>
              <a:gd name="connsiteX43" fmla="*/ 4611549 w 5093163"/>
              <a:gd name="connsiteY43" fmla="*/ 2029970 h 4375690"/>
              <a:gd name="connsiteX44" fmla="*/ 4397571 w 5093163"/>
              <a:gd name="connsiteY44" fmla="*/ 2038350 h 4375690"/>
              <a:gd name="connsiteX45" fmla="*/ 4313182 w 5093163"/>
              <a:gd name="connsiteY45" fmla="*/ 1409750 h 4375690"/>
              <a:gd name="connsiteX46" fmla="*/ 4406493 w 5093163"/>
              <a:gd name="connsiteY46" fmla="*/ 1135806 h 4375690"/>
              <a:gd name="connsiteX47" fmla="*/ 4422058 w 5093163"/>
              <a:gd name="connsiteY47" fmla="*/ 899423 h 4375690"/>
              <a:gd name="connsiteX48" fmla="*/ 4742098 w 5093163"/>
              <a:gd name="connsiteY48" fmla="*/ 404123 h 4375690"/>
              <a:gd name="connsiteX49" fmla="*/ 4726858 w 5093163"/>
              <a:gd name="connsiteY49" fmla="*/ 30743 h 4375690"/>
              <a:gd name="connsiteX50" fmla="*/ 10078 w 5093163"/>
              <a:gd name="connsiteY50" fmla="*/ 38363 h 4375690"/>
              <a:gd name="connsiteX51" fmla="*/ 2458 w 5093163"/>
              <a:gd name="connsiteY51" fmla="*/ 175523 h 4375690"/>
              <a:gd name="connsiteX52" fmla="*/ 2458 w 5093163"/>
              <a:gd name="connsiteY52" fmla="*/ 518423 h 4375690"/>
              <a:gd name="connsiteX53" fmla="*/ 2458 w 5093163"/>
              <a:gd name="connsiteY53" fmla="*/ 1028963 h 4375690"/>
              <a:gd name="connsiteX54" fmla="*/ 10078 w 5093163"/>
              <a:gd name="connsiteY54" fmla="*/ 1486163 h 4375690"/>
              <a:gd name="connsiteX55" fmla="*/ 10078 w 5093163"/>
              <a:gd name="connsiteY55" fmla="*/ 2004323 h 4375690"/>
              <a:gd name="connsiteX56" fmla="*/ 17698 w 5093163"/>
              <a:gd name="connsiteY56" fmla="*/ 2667263 h 4375690"/>
              <a:gd name="connsiteX0" fmla="*/ 17698 w 5094286"/>
              <a:gd name="connsiteY0" fmla="*/ 2667263 h 4375690"/>
              <a:gd name="connsiteX1" fmla="*/ 154858 w 5094286"/>
              <a:gd name="connsiteY1" fmla="*/ 2652023 h 4375690"/>
              <a:gd name="connsiteX2" fmla="*/ 246298 w 5094286"/>
              <a:gd name="connsiteY2" fmla="*/ 2606303 h 4375690"/>
              <a:gd name="connsiteX3" fmla="*/ 474898 w 5094286"/>
              <a:gd name="connsiteY3" fmla="*/ 2636783 h 4375690"/>
              <a:gd name="connsiteX4" fmla="*/ 566338 w 5094286"/>
              <a:gd name="connsiteY4" fmla="*/ 2796803 h 4375690"/>
              <a:gd name="connsiteX5" fmla="*/ 581578 w 5094286"/>
              <a:gd name="connsiteY5" fmla="*/ 3093983 h 4375690"/>
              <a:gd name="connsiteX6" fmla="*/ 596818 w 5094286"/>
              <a:gd name="connsiteY6" fmla="*/ 3276863 h 4375690"/>
              <a:gd name="connsiteX7" fmla="*/ 665398 w 5094286"/>
              <a:gd name="connsiteY7" fmla="*/ 3452123 h 4375690"/>
              <a:gd name="connsiteX8" fmla="*/ 718738 w 5094286"/>
              <a:gd name="connsiteY8" fmla="*/ 3535943 h 4375690"/>
              <a:gd name="connsiteX9" fmla="*/ 833038 w 5094286"/>
              <a:gd name="connsiteY9" fmla="*/ 3635003 h 4375690"/>
              <a:gd name="connsiteX10" fmla="*/ 977818 w 5094286"/>
              <a:gd name="connsiteY10" fmla="*/ 3749303 h 4375690"/>
              <a:gd name="connsiteX11" fmla="*/ 1084498 w 5094286"/>
              <a:gd name="connsiteY11" fmla="*/ 3863603 h 4375690"/>
              <a:gd name="connsiteX12" fmla="*/ 1404538 w 5094286"/>
              <a:gd name="connsiteY12" fmla="*/ 4076963 h 4375690"/>
              <a:gd name="connsiteX13" fmla="*/ 1648378 w 5094286"/>
              <a:gd name="connsiteY13" fmla="*/ 4145543 h 4375690"/>
              <a:gd name="connsiteX14" fmla="*/ 1854118 w 5094286"/>
              <a:gd name="connsiteY14" fmla="*/ 4252223 h 4375690"/>
              <a:gd name="connsiteX15" fmla="*/ 2052238 w 5094286"/>
              <a:gd name="connsiteY15" fmla="*/ 4328423 h 4375690"/>
              <a:gd name="connsiteX16" fmla="*/ 2204638 w 5094286"/>
              <a:gd name="connsiteY16" fmla="*/ 4366523 h 4375690"/>
              <a:gd name="connsiteX17" fmla="*/ 2334178 w 5094286"/>
              <a:gd name="connsiteY17" fmla="*/ 4374143 h 4375690"/>
              <a:gd name="connsiteX18" fmla="*/ 2631358 w 5094286"/>
              <a:gd name="connsiteY18" fmla="*/ 4351283 h 4375690"/>
              <a:gd name="connsiteX19" fmla="*/ 2791378 w 5094286"/>
              <a:gd name="connsiteY19" fmla="*/ 4153163 h 4375690"/>
              <a:gd name="connsiteX20" fmla="*/ 3096178 w 5094286"/>
              <a:gd name="connsiteY20" fmla="*/ 4038863 h 4375690"/>
              <a:gd name="connsiteX21" fmla="*/ 3157138 w 5094286"/>
              <a:gd name="connsiteY21" fmla="*/ 3924563 h 4375690"/>
              <a:gd name="connsiteX22" fmla="*/ 3202858 w 5094286"/>
              <a:gd name="connsiteY22" fmla="*/ 3817883 h 4375690"/>
              <a:gd name="connsiteX23" fmla="*/ 3233338 w 5094286"/>
              <a:gd name="connsiteY23" fmla="*/ 3749303 h 4375690"/>
              <a:gd name="connsiteX24" fmla="*/ 3484798 w 5094286"/>
              <a:gd name="connsiteY24" fmla="*/ 3566423 h 4375690"/>
              <a:gd name="connsiteX25" fmla="*/ 3553378 w 5094286"/>
              <a:gd name="connsiteY25" fmla="*/ 3459743 h 4375690"/>
              <a:gd name="connsiteX26" fmla="*/ 3637198 w 5094286"/>
              <a:gd name="connsiteY26" fmla="*/ 3360683 h 4375690"/>
              <a:gd name="connsiteX27" fmla="*/ 3682918 w 5094286"/>
              <a:gd name="connsiteY27" fmla="*/ 3238763 h 4375690"/>
              <a:gd name="connsiteX28" fmla="*/ 3637198 w 5094286"/>
              <a:gd name="connsiteY28" fmla="*/ 3109223 h 4375690"/>
              <a:gd name="connsiteX29" fmla="*/ 3385738 w 5094286"/>
              <a:gd name="connsiteY29" fmla="*/ 2850143 h 4375690"/>
              <a:gd name="connsiteX30" fmla="*/ 3271438 w 5094286"/>
              <a:gd name="connsiteY30" fmla="*/ 2743463 h 4375690"/>
              <a:gd name="connsiteX31" fmla="*/ 3202858 w 5094286"/>
              <a:gd name="connsiteY31" fmla="*/ 2583443 h 4375690"/>
              <a:gd name="connsiteX32" fmla="*/ 3164758 w 5094286"/>
              <a:gd name="connsiteY32" fmla="*/ 2217683 h 4375690"/>
              <a:gd name="connsiteX33" fmla="*/ 3065698 w 5094286"/>
              <a:gd name="connsiteY33" fmla="*/ 1890023 h 4375690"/>
              <a:gd name="connsiteX34" fmla="*/ 3164758 w 5094286"/>
              <a:gd name="connsiteY34" fmla="*/ 1760483 h 4375690"/>
              <a:gd name="connsiteX35" fmla="*/ 3256198 w 5094286"/>
              <a:gd name="connsiteY35" fmla="*/ 1638563 h 4375690"/>
              <a:gd name="connsiteX36" fmla="*/ 3370498 w 5094286"/>
              <a:gd name="connsiteY36" fmla="*/ 1486163 h 4375690"/>
              <a:gd name="connsiteX37" fmla="*/ 3763174 w 5094286"/>
              <a:gd name="connsiteY37" fmla="*/ 2392594 h 4375690"/>
              <a:gd name="connsiteX38" fmla="*/ 3845357 w 5094286"/>
              <a:gd name="connsiteY38" fmla="*/ 3809569 h 4375690"/>
              <a:gd name="connsiteX39" fmla="*/ 4373152 w 5094286"/>
              <a:gd name="connsiteY39" fmla="*/ 3992069 h 4375690"/>
              <a:gd name="connsiteX40" fmla="*/ 4562123 w 5094286"/>
              <a:gd name="connsiteY40" fmla="*/ 3117514 h 4375690"/>
              <a:gd name="connsiteX41" fmla="*/ 4735107 w 5094286"/>
              <a:gd name="connsiteY41" fmla="*/ 2343051 h 4375690"/>
              <a:gd name="connsiteX42" fmla="*/ 5089654 w 5094286"/>
              <a:gd name="connsiteY42" fmla="*/ 2104269 h 4375690"/>
              <a:gd name="connsiteX43" fmla="*/ 4916104 w 5094286"/>
              <a:gd name="connsiteY43" fmla="*/ 2054533 h 4375690"/>
              <a:gd name="connsiteX44" fmla="*/ 4611549 w 5094286"/>
              <a:gd name="connsiteY44" fmla="*/ 2029970 h 4375690"/>
              <a:gd name="connsiteX45" fmla="*/ 4397571 w 5094286"/>
              <a:gd name="connsiteY45" fmla="*/ 2038350 h 4375690"/>
              <a:gd name="connsiteX46" fmla="*/ 4313182 w 5094286"/>
              <a:gd name="connsiteY46" fmla="*/ 1409750 h 4375690"/>
              <a:gd name="connsiteX47" fmla="*/ 4406493 w 5094286"/>
              <a:gd name="connsiteY47" fmla="*/ 1135806 h 4375690"/>
              <a:gd name="connsiteX48" fmla="*/ 4422058 w 5094286"/>
              <a:gd name="connsiteY48" fmla="*/ 899423 h 4375690"/>
              <a:gd name="connsiteX49" fmla="*/ 4742098 w 5094286"/>
              <a:gd name="connsiteY49" fmla="*/ 404123 h 4375690"/>
              <a:gd name="connsiteX50" fmla="*/ 4726858 w 5094286"/>
              <a:gd name="connsiteY50" fmla="*/ 30743 h 4375690"/>
              <a:gd name="connsiteX51" fmla="*/ 10078 w 5094286"/>
              <a:gd name="connsiteY51" fmla="*/ 38363 h 4375690"/>
              <a:gd name="connsiteX52" fmla="*/ 2458 w 5094286"/>
              <a:gd name="connsiteY52" fmla="*/ 175523 h 4375690"/>
              <a:gd name="connsiteX53" fmla="*/ 2458 w 5094286"/>
              <a:gd name="connsiteY53" fmla="*/ 518423 h 4375690"/>
              <a:gd name="connsiteX54" fmla="*/ 2458 w 5094286"/>
              <a:gd name="connsiteY54" fmla="*/ 1028963 h 4375690"/>
              <a:gd name="connsiteX55" fmla="*/ 10078 w 5094286"/>
              <a:gd name="connsiteY55" fmla="*/ 1486163 h 4375690"/>
              <a:gd name="connsiteX56" fmla="*/ 10078 w 5094286"/>
              <a:gd name="connsiteY56" fmla="*/ 2004323 h 4375690"/>
              <a:gd name="connsiteX57" fmla="*/ 17698 w 5094286"/>
              <a:gd name="connsiteY57" fmla="*/ 2667263 h 4375690"/>
              <a:gd name="connsiteX0" fmla="*/ 17698 w 5095200"/>
              <a:gd name="connsiteY0" fmla="*/ 2667263 h 4375690"/>
              <a:gd name="connsiteX1" fmla="*/ 154858 w 5095200"/>
              <a:gd name="connsiteY1" fmla="*/ 2652023 h 4375690"/>
              <a:gd name="connsiteX2" fmla="*/ 246298 w 5095200"/>
              <a:gd name="connsiteY2" fmla="*/ 2606303 h 4375690"/>
              <a:gd name="connsiteX3" fmla="*/ 474898 w 5095200"/>
              <a:gd name="connsiteY3" fmla="*/ 2636783 h 4375690"/>
              <a:gd name="connsiteX4" fmla="*/ 566338 w 5095200"/>
              <a:gd name="connsiteY4" fmla="*/ 2796803 h 4375690"/>
              <a:gd name="connsiteX5" fmla="*/ 581578 w 5095200"/>
              <a:gd name="connsiteY5" fmla="*/ 3093983 h 4375690"/>
              <a:gd name="connsiteX6" fmla="*/ 596818 w 5095200"/>
              <a:gd name="connsiteY6" fmla="*/ 3276863 h 4375690"/>
              <a:gd name="connsiteX7" fmla="*/ 665398 w 5095200"/>
              <a:gd name="connsiteY7" fmla="*/ 3452123 h 4375690"/>
              <a:gd name="connsiteX8" fmla="*/ 718738 w 5095200"/>
              <a:gd name="connsiteY8" fmla="*/ 3535943 h 4375690"/>
              <a:gd name="connsiteX9" fmla="*/ 833038 w 5095200"/>
              <a:gd name="connsiteY9" fmla="*/ 3635003 h 4375690"/>
              <a:gd name="connsiteX10" fmla="*/ 977818 w 5095200"/>
              <a:gd name="connsiteY10" fmla="*/ 3749303 h 4375690"/>
              <a:gd name="connsiteX11" fmla="*/ 1084498 w 5095200"/>
              <a:gd name="connsiteY11" fmla="*/ 3863603 h 4375690"/>
              <a:gd name="connsiteX12" fmla="*/ 1404538 w 5095200"/>
              <a:gd name="connsiteY12" fmla="*/ 4076963 h 4375690"/>
              <a:gd name="connsiteX13" fmla="*/ 1648378 w 5095200"/>
              <a:gd name="connsiteY13" fmla="*/ 4145543 h 4375690"/>
              <a:gd name="connsiteX14" fmla="*/ 1854118 w 5095200"/>
              <a:gd name="connsiteY14" fmla="*/ 4252223 h 4375690"/>
              <a:gd name="connsiteX15" fmla="*/ 2052238 w 5095200"/>
              <a:gd name="connsiteY15" fmla="*/ 4328423 h 4375690"/>
              <a:gd name="connsiteX16" fmla="*/ 2204638 w 5095200"/>
              <a:gd name="connsiteY16" fmla="*/ 4366523 h 4375690"/>
              <a:gd name="connsiteX17" fmla="*/ 2334178 w 5095200"/>
              <a:gd name="connsiteY17" fmla="*/ 4374143 h 4375690"/>
              <a:gd name="connsiteX18" fmla="*/ 2631358 w 5095200"/>
              <a:gd name="connsiteY18" fmla="*/ 4351283 h 4375690"/>
              <a:gd name="connsiteX19" fmla="*/ 2791378 w 5095200"/>
              <a:gd name="connsiteY19" fmla="*/ 4153163 h 4375690"/>
              <a:gd name="connsiteX20" fmla="*/ 3096178 w 5095200"/>
              <a:gd name="connsiteY20" fmla="*/ 4038863 h 4375690"/>
              <a:gd name="connsiteX21" fmla="*/ 3157138 w 5095200"/>
              <a:gd name="connsiteY21" fmla="*/ 3924563 h 4375690"/>
              <a:gd name="connsiteX22" fmla="*/ 3202858 w 5095200"/>
              <a:gd name="connsiteY22" fmla="*/ 3817883 h 4375690"/>
              <a:gd name="connsiteX23" fmla="*/ 3233338 w 5095200"/>
              <a:gd name="connsiteY23" fmla="*/ 3749303 h 4375690"/>
              <a:gd name="connsiteX24" fmla="*/ 3484798 w 5095200"/>
              <a:gd name="connsiteY24" fmla="*/ 3566423 h 4375690"/>
              <a:gd name="connsiteX25" fmla="*/ 3553378 w 5095200"/>
              <a:gd name="connsiteY25" fmla="*/ 3459743 h 4375690"/>
              <a:gd name="connsiteX26" fmla="*/ 3637198 w 5095200"/>
              <a:gd name="connsiteY26" fmla="*/ 3360683 h 4375690"/>
              <a:gd name="connsiteX27" fmla="*/ 3682918 w 5095200"/>
              <a:gd name="connsiteY27" fmla="*/ 3238763 h 4375690"/>
              <a:gd name="connsiteX28" fmla="*/ 3637198 w 5095200"/>
              <a:gd name="connsiteY28" fmla="*/ 3109223 h 4375690"/>
              <a:gd name="connsiteX29" fmla="*/ 3385738 w 5095200"/>
              <a:gd name="connsiteY29" fmla="*/ 2850143 h 4375690"/>
              <a:gd name="connsiteX30" fmla="*/ 3271438 w 5095200"/>
              <a:gd name="connsiteY30" fmla="*/ 2743463 h 4375690"/>
              <a:gd name="connsiteX31" fmla="*/ 3202858 w 5095200"/>
              <a:gd name="connsiteY31" fmla="*/ 2583443 h 4375690"/>
              <a:gd name="connsiteX32" fmla="*/ 3164758 w 5095200"/>
              <a:gd name="connsiteY32" fmla="*/ 2217683 h 4375690"/>
              <a:gd name="connsiteX33" fmla="*/ 3065698 w 5095200"/>
              <a:gd name="connsiteY33" fmla="*/ 1890023 h 4375690"/>
              <a:gd name="connsiteX34" fmla="*/ 3164758 w 5095200"/>
              <a:gd name="connsiteY34" fmla="*/ 1760483 h 4375690"/>
              <a:gd name="connsiteX35" fmla="*/ 3256198 w 5095200"/>
              <a:gd name="connsiteY35" fmla="*/ 1638563 h 4375690"/>
              <a:gd name="connsiteX36" fmla="*/ 3370498 w 5095200"/>
              <a:gd name="connsiteY36" fmla="*/ 1486163 h 4375690"/>
              <a:gd name="connsiteX37" fmla="*/ 3763174 w 5095200"/>
              <a:gd name="connsiteY37" fmla="*/ 2392594 h 4375690"/>
              <a:gd name="connsiteX38" fmla="*/ 3845357 w 5095200"/>
              <a:gd name="connsiteY38" fmla="*/ 3809569 h 4375690"/>
              <a:gd name="connsiteX39" fmla="*/ 4373152 w 5095200"/>
              <a:gd name="connsiteY39" fmla="*/ 3992069 h 4375690"/>
              <a:gd name="connsiteX40" fmla="*/ 4562123 w 5095200"/>
              <a:gd name="connsiteY40" fmla="*/ 3117514 h 4375690"/>
              <a:gd name="connsiteX41" fmla="*/ 4735107 w 5095200"/>
              <a:gd name="connsiteY41" fmla="*/ 2343051 h 4375690"/>
              <a:gd name="connsiteX42" fmla="*/ 5089654 w 5095200"/>
              <a:gd name="connsiteY42" fmla="*/ 2104269 h 4375690"/>
              <a:gd name="connsiteX43" fmla="*/ 4941101 w 5095200"/>
              <a:gd name="connsiteY43" fmla="*/ 2013488 h 4375690"/>
              <a:gd name="connsiteX44" fmla="*/ 4611549 w 5095200"/>
              <a:gd name="connsiteY44" fmla="*/ 2029970 h 4375690"/>
              <a:gd name="connsiteX45" fmla="*/ 4397571 w 5095200"/>
              <a:gd name="connsiteY45" fmla="*/ 2038350 h 4375690"/>
              <a:gd name="connsiteX46" fmla="*/ 4313182 w 5095200"/>
              <a:gd name="connsiteY46" fmla="*/ 1409750 h 4375690"/>
              <a:gd name="connsiteX47" fmla="*/ 4406493 w 5095200"/>
              <a:gd name="connsiteY47" fmla="*/ 1135806 h 4375690"/>
              <a:gd name="connsiteX48" fmla="*/ 4422058 w 5095200"/>
              <a:gd name="connsiteY48" fmla="*/ 899423 h 4375690"/>
              <a:gd name="connsiteX49" fmla="*/ 4742098 w 5095200"/>
              <a:gd name="connsiteY49" fmla="*/ 404123 h 4375690"/>
              <a:gd name="connsiteX50" fmla="*/ 4726858 w 5095200"/>
              <a:gd name="connsiteY50" fmla="*/ 30743 h 4375690"/>
              <a:gd name="connsiteX51" fmla="*/ 10078 w 5095200"/>
              <a:gd name="connsiteY51" fmla="*/ 38363 h 4375690"/>
              <a:gd name="connsiteX52" fmla="*/ 2458 w 5095200"/>
              <a:gd name="connsiteY52" fmla="*/ 175523 h 4375690"/>
              <a:gd name="connsiteX53" fmla="*/ 2458 w 5095200"/>
              <a:gd name="connsiteY53" fmla="*/ 518423 h 4375690"/>
              <a:gd name="connsiteX54" fmla="*/ 2458 w 5095200"/>
              <a:gd name="connsiteY54" fmla="*/ 1028963 h 4375690"/>
              <a:gd name="connsiteX55" fmla="*/ 10078 w 5095200"/>
              <a:gd name="connsiteY55" fmla="*/ 1486163 h 4375690"/>
              <a:gd name="connsiteX56" fmla="*/ 10078 w 5095200"/>
              <a:gd name="connsiteY56" fmla="*/ 2004323 h 4375690"/>
              <a:gd name="connsiteX57" fmla="*/ 17698 w 5095200"/>
              <a:gd name="connsiteY57" fmla="*/ 2667263 h 4375690"/>
              <a:gd name="connsiteX0" fmla="*/ 17698 w 5095212"/>
              <a:gd name="connsiteY0" fmla="*/ 2667263 h 4375690"/>
              <a:gd name="connsiteX1" fmla="*/ 154858 w 5095212"/>
              <a:gd name="connsiteY1" fmla="*/ 2652023 h 4375690"/>
              <a:gd name="connsiteX2" fmla="*/ 246298 w 5095212"/>
              <a:gd name="connsiteY2" fmla="*/ 2606303 h 4375690"/>
              <a:gd name="connsiteX3" fmla="*/ 474898 w 5095212"/>
              <a:gd name="connsiteY3" fmla="*/ 2636783 h 4375690"/>
              <a:gd name="connsiteX4" fmla="*/ 566338 w 5095212"/>
              <a:gd name="connsiteY4" fmla="*/ 2796803 h 4375690"/>
              <a:gd name="connsiteX5" fmla="*/ 581578 w 5095212"/>
              <a:gd name="connsiteY5" fmla="*/ 3093983 h 4375690"/>
              <a:gd name="connsiteX6" fmla="*/ 596818 w 5095212"/>
              <a:gd name="connsiteY6" fmla="*/ 3276863 h 4375690"/>
              <a:gd name="connsiteX7" fmla="*/ 665398 w 5095212"/>
              <a:gd name="connsiteY7" fmla="*/ 3452123 h 4375690"/>
              <a:gd name="connsiteX8" fmla="*/ 718738 w 5095212"/>
              <a:gd name="connsiteY8" fmla="*/ 3535943 h 4375690"/>
              <a:gd name="connsiteX9" fmla="*/ 833038 w 5095212"/>
              <a:gd name="connsiteY9" fmla="*/ 3635003 h 4375690"/>
              <a:gd name="connsiteX10" fmla="*/ 977818 w 5095212"/>
              <a:gd name="connsiteY10" fmla="*/ 3749303 h 4375690"/>
              <a:gd name="connsiteX11" fmla="*/ 1084498 w 5095212"/>
              <a:gd name="connsiteY11" fmla="*/ 3863603 h 4375690"/>
              <a:gd name="connsiteX12" fmla="*/ 1404538 w 5095212"/>
              <a:gd name="connsiteY12" fmla="*/ 4076963 h 4375690"/>
              <a:gd name="connsiteX13" fmla="*/ 1648378 w 5095212"/>
              <a:gd name="connsiteY13" fmla="*/ 4145543 h 4375690"/>
              <a:gd name="connsiteX14" fmla="*/ 1854118 w 5095212"/>
              <a:gd name="connsiteY14" fmla="*/ 4252223 h 4375690"/>
              <a:gd name="connsiteX15" fmla="*/ 2052238 w 5095212"/>
              <a:gd name="connsiteY15" fmla="*/ 4328423 h 4375690"/>
              <a:gd name="connsiteX16" fmla="*/ 2204638 w 5095212"/>
              <a:gd name="connsiteY16" fmla="*/ 4366523 h 4375690"/>
              <a:gd name="connsiteX17" fmla="*/ 2334178 w 5095212"/>
              <a:gd name="connsiteY17" fmla="*/ 4374143 h 4375690"/>
              <a:gd name="connsiteX18" fmla="*/ 2631358 w 5095212"/>
              <a:gd name="connsiteY18" fmla="*/ 4351283 h 4375690"/>
              <a:gd name="connsiteX19" fmla="*/ 2791378 w 5095212"/>
              <a:gd name="connsiteY19" fmla="*/ 4153163 h 4375690"/>
              <a:gd name="connsiteX20" fmla="*/ 3096178 w 5095212"/>
              <a:gd name="connsiteY20" fmla="*/ 4038863 h 4375690"/>
              <a:gd name="connsiteX21" fmla="*/ 3157138 w 5095212"/>
              <a:gd name="connsiteY21" fmla="*/ 3924563 h 4375690"/>
              <a:gd name="connsiteX22" fmla="*/ 3202858 w 5095212"/>
              <a:gd name="connsiteY22" fmla="*/ 3817883 h 4375690"/>
              <a:gd name="connsiteX23" fmla="*/ 3233338 w 5095212"/>
              <a:gd name="connsiteY23" fmla="*/ 3749303 h 4375690"/>
              <a:gd name="connsiteX24" fmla="*/ 3484798 w 5095212"/>
              <a:gd name="connsiteY24" fmla="*/ 3566423 h 4375690"/>
              <a:gd name="connsiteX25" fmla="*/ 3553378 w 5095212"/>
              <a:gd name="connsiteY25" fmla="*/ 3459743 h 4375690"/>
              <a:gd name="connsiteX26" fmla="*/ 3637198 w 5095212"/>
              <a:gd name="connsiteY26" fmla="*/ 3360683 h 4375690"/>
              <a:gd name="connsiteX27" fmla="*/ 3682918 w 5095212"/>
              <a:gd name="connsiteY27" fmla="*/ 3238763 h 4375690"/>
              <a:gd name="connsiteX28" fmla="*/ 3637198 w 5095212"/>
              <a:gd name="connsiteY28" fmla="*/ 3109223 h 4375690"/>
              <a:gd name="connsiteX29" fmla="*/ 3385738 w 5095212"/>
              <a:gd name="connsiteY29" fmla="*/ 2850143 h 4375690"/>
              <a:gd name="connsiteX30" fmla="*/ 3271438 w 5095212"/>
              <a:gd name="connsiteY30" fmla="*/ 2743463 h 4375690"/>
              <a:gd name="connsiteX31" fmla="*/ 3202858 w 5095212"/>
              <a:gd name="connsiteY31" fmla="*/ 2583443 h 4375690"/>
              <a:gd name="connsiteX32" fmla="*/ 3164758 w 5095212"/>
              <a:gd name="connsiteY32" fmla="*/ 2217683 h 4375690"/>
              <a:gd name="connsiteX33" fmla="*/ 3065698 w 5095212"/>
              <a:gd name="connsiteY33" fmla="*/ 1890023 h 4375690"/>
              <a:gd name="connsiteX34" fmla="*/ 3164758 w 5095212"/>
              <a:gd name="connsiteY34" fmla="*/ 1760483 h 4375690"/>
              <a:gd name="connsiteX35" fmla="*/ 3256198 w 5095212"/>
              <a:gd name="connsiteY35" fmla="*/ 1638563 h 4375690"/>
              <a:gd name="connsiteX36" fmla="*/ 3370498 w 5095212"/>
              <a:gd name="connsiteY36" fmla="*/ 1486163 h 4375690"/>
              <a:gd name="connsiteX37" fmla="*/ 3763174 w 5095212"/>
              <a:gd name="connsiteY37" fmla="*/ 2392594 h 4375690"/>
              <a:gd name="connsiteX38" fmla="*/ 3845357 w 5095212"/>
              <a:gd name="connsiteY38" fmla="*/ 3809569 h 4375690"/>
              <a:gd name="connsiteX39" fmla="*/ 4373152 w 5095212"/>
              <a:gd name="connsiteY39" fmla="*/ 3992069 h 4375690"/>
              <a:gd name="connsiteX40" fmla="*/ 4562123 w 5095212"/>
              <a:gd name="connsiteY40" fmla="*/ 3117514 h 4375690"/>
              <a:gd name="connsiteX41" fmla="*/ 4735107 w 5095212"/>
              <a:gd name="connsiteY41" fmla="*/ 2343051 h 4375690"/>
              <a:gd name="connsiteX42" fmla="*/ 5089654 w 5095212"/>
              <a:gd name="connsiteY42" fmla="*/ 2104269 h 4375690"/>
              <a:gd name="connsiteX43" fmla="*/ 4941385 w 5095212"/>
              <a:gd name="connsiteY43" fmla="*/ 1947725 h 4375690"/>
              <a:gd name="connsiteX44" fmla="*/ 4611549 w 5095212"/>
              <a:gd name="connsiteY44" fmla="*/ 2029970 h 4375690"/>
              <a:gd name="connsiteX45" fmla="*/ 4397571 w 5095212"/>
              <a:gd name="connsiteY45" fmla="*/ 2038350 h 4375690"/>
              <a:gd name="connsiteX46" fmla="*/ 4313182 w 5095212"/>
              <a:gd name="connsiteY46" fmla="*/ 1409750 h 4375690"/>
              <a:gd name="connsiteX47" fmla="*/ 4406493 w 5095212"/>
              <a:gd name="connsiteY47" fmla="*/ 1135806 h 4375690"/>
              <a:gd name="connsiteX48" fmla="*/ 4422058 w 5095212"/>
              <a:gd name="connsiteY48" fmla="*/ 899423 h 4375690"/>
              <a:gd name="connsiteX49" fmla="*/ 4742098 w 5095212"/>
              <a:gd name="connsiteY49" fmla="*/ 404123 h 4375690"/>
              <a:gd name="connsiteX50" fmla="*/ 4726858 w 5095212"/>
              <a:gd name="connsiteY50" fmla="*/ 30743 h 4375690"/>
              <a:gd name="connsiteX51" fmla="*/ 10078 w 5095212"/>
              <a:gd name="connsiteY51" fmla="*/ 38363 h 4375690"/>
              <a:gd name="connsiteX52" fmla="*/ 2458 w 5095212"/>
              <a:gd name="connsiteY52" fmla="*/ 175523 h 4375690"/>
              <a:gd name="connsiteX53" fmla="*/ 2458 w 5095212"/>
              <a:gd name="connsiteY53" fmla="*/ 518423 h 4375690"/>
              <a:gd name="connsiteX54" fmla="*/ 2458 w 5095212"/>
              <a:gd name="connsiteY54" fmla="*/ 1028963 h 4375690"/>
              <a:gd name="connsiteX55" fmla="*/ 10078 w 5095212"/>
              <a:gd name="connsiteY55" fmla="*/ 1486163 h 4375690"/>
              <a:gd name="connsiteX56" fmla="*/ 10078 w 5095212"/>
              <a:gd name="connsiteY56" fmla="*/ 2004323 h 4375690"/>
              <a:gd name="connsiteX57" fmla="*/ 17698 w 5095212"/>
              <a:gd name="connsiteY57" fmla="*/ 2667263 h 4375690"/>
              <a:gd name="connsiteX0" fmla="*/ 17698 w 5095212"/>
              <a:gd name="connsiteY0" fmla="*/ 2667263 h 4375690"/>
              <a:gd name="connsiteX1" fmla="*/ 154858 w 5095212"/>
              <a:gd name="connsiteY1" fmla="*/ 2652023 h 4375690"/>
              <a:gd name="connsiteX2" fmla="*/ 246298 w 5095212"/>
              <a:gd name="connsiteY2" fmla="*/ 2606303 h 4375690"/>
              <a:gd name="connsiteX3" fmla="*/ 474898 w 5095212"/>
              <a:gd name="connsiteY3" fmla="*/ 2636783 h 4375690"/>
              <a:gd name="connsiteX4" fmla="*/ 566338 w 5095212"/>
              <a:gd name="connsiteY4" fmla="*/ 2796803 h 4375690"/>
              <a:gd name="connsiteX5" fmla="*/ 581578 w 5095212"/>
              <a:gd name="connsiteY5" fmla="*/ 3093983 h 4375690"/>
              <a:gd name="connsiteX6" fmla="*/ 596818 w 5095212"/>
              <a:gd name="connsiteY6" fmla="*/ 3276863 h 4375690"/>
              <a:gd name="connsiteX7" fmla="*/ 665398 w 5095212"/>
              <a:gd name="connsiteY7" fmla="*/ 3452123 h 4375690"/>
              <a:gd name="connsiteX8" fmla="*/ 718738 w 5095212"/>
              <a:gd name="connsiteY8" fmla="*/ 3535943 h 4375690"/>
              <a:gd name="connsiteX9" fmla="*/ 833038 w 5095212"/>
              <a:gd name="connsiteY9" fmla="*/ 3635003 h 4375690"/>
              <a:gd name="connsiteX10" fmla="*/ 977818 w 5095212"/>
              <a:gd name="connsiteY10" fmla="*/ 3749303 h 4375690"/>
              <a:gd name="connsiteX11" fmla="*/ 1084498 w 5095212"/>
              <a:gd name="connsiteY11" fmla="*/ 3863603 h 4375690"/>
              <a:gd name="connsiteX12" fmla="*/ 1404538 w 5095212"/>
              <a:gd name="connsiteY12" fmla="*/ 4076963 h 4375690"/>
              <a:gd name="connsiteX13" fmla="*/ 1648378 w 5095212"/>
              <a:gd name="connsiteY13" fmla="*/ 4145543 h 4375690"/>
              <a:gd name="connsiteX14" fmla="*/ 1854118 w 5095212"/>
              <a:gd name="connsiteY14" fmla="*/ 4252223 h 4375690"/>
              <a:gd name="connsiteX15" fmla="*/ 2052238 w 5095212"/>
              <a:gd name="connsiteY15" fmla="*/ 4328423 h 4375690"/>
              <a:gd name="connsiteX16" fmla="*/ 2204638 w 5095212"/>
              <a:gd name="connsiteY16" fmla="*/ 4366523 h 4375690"/>
              <a:gd name="connsiteX17" fmla="*/ 2334178 w 5095212"/>
              <a:gd name="connsiteY17" fmla="*/ 4374143 h 4375690"/>
              <a:gd name="connsiteX18" fmla="*/ 2631358 w 5095212"/>
              <a:gd name="connsiteY18" fmla="*/ 4351283 h 4375690"/>
              <a:gd name="connsiteX19" fmla="*/ 2791378 w 5095212"/>
              <a:gd name="connsiteY19" fmla="*/ 4153163 h 4375690"/>
              <a:gd name="connsiteX20" fmla="*/ 3096178 w 5095212"/>
              <a:gd name="connsiteY20" fmla="*/ 4038863 h 4375690"/>
              <a:gd name="connsiteX21" fmla="*/ 3157138 w 5095212"/>
              <a:gd name="connsiteY21" fmla="*/ 3924563 h 4375690"/>
              <a:gd name="connsiteX22" fmla="*/ 3202858 w 5095212"/>
              <a:gd name="connsiteY22" fmla="*/ 3817883 h 4375690"/>
              <a:gd name="connsiteX23" fmla="*/ 3233338 w 5095212"/>
              <a:gd name="connsiteY23" fmla="*/ 3749303 h 4375690"/>
              <a:gd name="connsiteX24" fmla="*/ 3484798 w 5095212"/>
              <a:gd name="connsiteY24" fmla="*/ 3566423 h 4375690"/>
              <a:gd name="connsiteX25" fmla="*/ 3553378 w 5095212"/>
              <a:gd name="connsiteY25" fmla="*/ 3459743 h 4375690"/>
              <a:gd name="connsiteX26" fmla="*/ 3637198 w 5095212"/>
              <a:gd name="connsiteY26" fmla="*/ 3360683 h 4375690"/>
              <a:gd name="connsiteX27" fmla="*/ 3682918 w 5095212"/>
              <a:gd name="connsiteY27" fmla="*/ 3238763 h 4375690"/>
              <a:gd name="connsiteX28" fmla="*/ 3637198 w 5095212"/>
              <a:gd name="connsiteY28" fmla="*/ 3109223 h 4375690"/>
              <a:gd name="connsiteX29" fmla="*/ 3385738 w 5095212"/>
              <a:gd name="connsiteY29" fmla="*/ 2850143 h 4375690"/>
              <a:gd name="connsiteX30" fmla="*/ 3271438 w 5095212"/>
              <a:gd name="connsiteY30" fmla="*/ 2743463 h 4375690"/>
              <a:gd name="connsiteX31" fmla="*/ 3202858 w 5095212"/>
              <a:gd name="connsiteY31" fmla="*/ 2583443 h 4375690"/>
              <a:gd name="connsiteX32" fmla="*/ 3164758 w 5095212"/>
              <a:gd name="connsiteY32" fmla="*/ 2217683 h 4375690"/>
              <a:gd name="connsiteX33" fmla="*/ 3065698 w 5095212"/>
              <a:gd name="connsiteY33" fmla="*/ 1890023 h 4375690"/>
              <a:gd name="connsiteX34" fmla="*/ 3164758 w 5095212"/>
              <a:gd name="connsiteY34" fmla="*/ 1760483 h 4375690"/>
              <a:gd name="connsiteX35" fmla="*/ 3256198 w 5095212"/>
              <a:gd name="connsiteY35" fmla="*/ 1638563 h 4375690"/>
              <a:gd name="connsiteX36" fmla="*/ 3370498 w 5095212"/>
              <a:gd name="connsiteY36" fmla="*/ 1486163 h 4375690"/>
              <a:gd name="connsiteX37" fmla="*/ 3763174 w 5095212"/>
              <a:gd name="connsiteY37" fmla="*/ 2392594 h 4375690"/>
              <a:gd name="connsiteX38" fmla="*/ 3845357 w 5095212"/>
              <a:gd name="connsiteY38" fmla="*/ 3809569 h 4375690"/>
              <a:gd name="connsiteX39" fmla="*/ 4373152 w 5095212"/>
              <a:gd name="connsiteY39" fmla="*/ 3992069 h 4375690"/>
              <a:gd name="connsiteX40" fmla="*/ 4562123 w 5095212"/>
              <a:gd name="connsiteY40" fmla="*/ 3117514 h 4375690"/>
              <a:gd name="connsiteX41" fmla="*/ 4735107 w 5095212"/>
              <a:gd name="connsiteY41" fmla="*/ 2343051 h 4375690"/>
              <a:gd name="connsiteX42" fmla="*/ 5089654 w 5095212"/>
              <a:gd name="connsiteY42" fmla="*/ 2104269 h 4375690"/>
              <a:gd name="connsiteX43" fmla="*/ 4941385 w 5095212"/>
              <a:gd name="connsiteY43" fmla="*/ 1947725 h 4375690"/>
              <a:gd name="connsiteX44" fmla="*/ 4611549 w 5095212"/>
              <a:gd name="connsiteY44" fmla="*/ 2029970 h 4375690"/>
              <a:gd name="connsiteX45" fmla="*/ 4397824 w 5095212"/>
              <a:gd name="connsiteY45" fmla="*/ 1997303 h 4375690"/>
              <a:gd name="connsiteX46" fmla="*/ 4313182 w 5095212"/>
              <a:gd name="connsiteY46" fmla="*/ 1409750 h 4375690"/>
              <a:gd name="connsiteX47" fmla="*/ 4406493 w 5095212"/>
              <a:gd name="connsiteY47" fmla="*/ 1135806 h 4375690"/>
              <a:gd name="connsiteX48" fmla="*/ 4422058 w 5095212"/>
              <a:gd name="connsiteY48" fmla="*/ 899423 h 4375690"/>
              <a:gd name="connsiteX49" fmla="*/ 4742098 w 5095212"/>
              <a:gd name="connsiteY49" fmla="*/ 404123 h 4375690"/>
              <a:gd name="connsiteX50" fmla="*/ 4726858 w 5095212"/>
              <a:gd name="connsiteY50" fmla="*/ 30743 h 4375690"/>
              <a:gd name="connsiteX51" fmla="*/ 10078 w 5095212"/>
              <a:gd name="connsiteY51" fmla="*/ 38363 h 4375690"/>
              <a:gd name="connsiteX52" fmla="*/ 2458 w 5095212"/>
              <a:gd name="connsiteY52" fmla="*/ 175523 h 4375690"/>
              <a:gd name="connsiteX53" fmla="*/ 2458 w 5095212"/>
              <a:gd name="connsiteY53" fmla="*/ 518423 h 4375690"/>
              <a:gd name="connsiteX54" fmla="*/ 2458 w 5095212"/>
              <a:gd name="connsiteY54" fmla="*/ 1028963 h 4375690"/>
              <a:gd name="connsiteX55" fmla="*/ 10078 w 5095212"/>
              <a:gd name="connsiteY55" fmla="*/ 1486163 h 4375690"/>
              <a:gd name="connsiteX56" fmla="*/ 10078 w 5095212"/>
              <a:gd name="connsiteY56" fmla="*/ 2004323 h 4375690"/>
              <a:gd name="connsiteX57" fmla="*/ 17698 w 509521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247918 w 5096832"/>
              <a:gd name="connsiteY2" fmla="*/ 2606303 h 4375690"/>
              <a:gd name="connsiteX3" fmla="*/ 476518 w 5096832"/>
              <a:gd name="connsiteY3" fmla="*/ 2636783 h 4375690"/>
              <a:gd name="connsiteX4" fmla="*/ 567958 w 5096832"/>
              <a:gd name="connsiteY4" fmla="*/ 2796803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476518 w 5096832"/>
              <a:gd name="connsiteY3" fmla="*/ 2636783 h 4375690"/>
              <a:gd name="connsiteX4" fmla="*/ 567958 w 5096832"/>
              <a:gd name="connsiteY4" fmla="*/ 2796803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567958 w 5096832"/>
              <a:gd name="connsiteY4" fmla="*/ 2796803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329080 w 5096832"/>
              <a:gd name="connsiteY4" fmla="*/ 2978249 h 4375690"/>
              <a:gd name="connsiteX5" fmla="*/ 583198 w 5096832"/>
              <a:gd name="connsiteY5" fmla="*/ 3093983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329080 w 5096832"/>
              <a:gd name="connsiteY4" fmla="*/ 2978249 h 4375690"/>
              <a:gd name="connsiteX5" fmla="*/ 385512 w 5096832"/>
              <a:gd name="connsiteY5" fmla="*/ 3176590 h 4375690"/>
              <a:gd name="connsiteX6" fmla="*/ 598438 w 5096832"/>
              <a:gd name="connsiteY6" fmla="*/ 3276863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509499 w 5096832"/>
              <a:gd name="connsiteY3" fmla="*/ 2711118 h 4375690"/>
              <a:gd name="connsiteX4" fmla="*/ 329080 w 5096832"/>
              <a:gd name="connsiteY4" fmla="*/ 2978249 h 4375690"/>
              <a:gd name="connsiteX5" fmla="*/ 385512 w 5096832"/>
              <a:gd name="connsiteY5" fmla="*/ 3176590 h 4375690"/>
              <a:gd name="connsiteX6" fmla="*/ 491375 w 5096832"/>
              <a:gd name="connsiteY6" fmla="*/ 3384198 h 4375690"/>
              <a:gd name="connsiteX7" fmla="*/ 667018 w 5096832"/>
              <a:gd name="connsiteY7" fmla="*/ 3452123 h 4375690"/>
              <a:gd name="connsiteX8" fmla="*/ 720358 w 5096832"/>
              <a:gd name="connsiteY8" fmla="*/ 3535943 h 4375690"/>
              <a:gd name="connsiteX9" fmla="*/ 834658 w 5096832"/>
              <a:gd name="connsiteY9" fmla="*/ 3635003 h 4375690"/>
              <a:gd name="connsiteX10" fmla="*/ 979438 w 5096832"/>
              <a:gd name="connsiteY10" fmla="*/ 3749303 h 4375690"/>
              <a:gd name="connsiteX11" fmla="*/ 1086118 w 5096832"/>
              <a:gd name="connsiteY11" fmla="*/ 3863603 h 4375690"/>
              <a:gd name="connsiteX12" fmla="*/ 1406158 w 5096832"/>
              <a:gd name="connsiteY12" fmla="*/ 4076963 h 4375690"/>
              <a:gd name="connsiteX13" fmla="*/ 1649998 w 5096832"/>
              <a:gd name="connsiteY13" fmla="*/ 4145543 h 4375690"/>
              <a:gd name="connsiteX14" fmla="*/ 1855738 w 5096832"/>
              <a:gd name="connsiteY14" fmla="*/ 4252223 h 4375690"/>
              <a:gd name="connsiteX15" fmla="*/ 2053858 w 5096832"/>
              <a:gd name="connsiteY15" fmla="*/ 4328423 h 4375690"/>
              <a:gd name="connsiteX16" fmla="*/ 2206258 w 5096832"/>
              <a:gd name="connsiteY16" fmla="*/ 4366523 h 4375690"/>
              <a:gd name="connsiteX17" fmla="*/ 2335798 w 5096832"/>
              <a:gd name="connsiteY17" fmla="*/ 4374143 h 4375690"/>
              <a:gd name="connsiteX18" fmla="*/ 2632978 w 5096832"/>
              <a:gd name="connsiteY18" fmla="*/ 4351283 h 4375690"/>
              <a:gd name="connsiteX19" fmla="*/ 2792998 w 5096832"/>
              <a:gd name="connsiteY19" fmla="*/ 4153163 h 4375690"/>
              <a:gd name="connsiteX20" fmla="*/ 3097798 w 5096832"/>
              <a:gd name="connsiteY20" fmla="*/ 4038863 h 4375690"/>
              <a:gd name="connsiteX21" fmla="*/ 3158758 w 5096832"/>
              <a:gd name="connsiteY21" fmla="*/ 3924563 h 4375690"/>
              <a:gd name="connsiteX22" fmla="*/ 3204478 w 5096832"/>
              <a:gd name="connsiteY22" fmla="*/ 3817883 h 4375690"/>
              <a:gd name="connsiteX23" fmla="*/ 3234958 w 5096832"/>
              <a:gd name="connsiteY23" fmla="*/ 3749303 h 4375690"/>
              <a:gd name="connsiteX24" fmla="*/ 3486418 w 5096832"/>
              <a:gd name="connsiteY24" fmla="*/ 3566423 h 4375690"/>
              <a:gd name="connsiteX25" fmla="*/ 3554998 w 5096832"/>
              <a:gd name="connsiteY25" fmla="*/ 3459743 h 4375690"/>
              <a:gd name="connsiteX26" fmla="*/ 3638818 w 5096832"/>
              <a:gd name="connsiteY26" fmla="*/ 3360683 h 4375690"/>
              <a:gd name="connsiteX27" fmla="*/ 3684538 w 5096832"/>
              <a:gd name="connsiteY27" fmla="*/ 3238763 h 4375690"/>
              <a:gd name="connsiteX28" fmla="*/ 3638818 w 5096832"/>
              <a:gd name="connsiteY28" fmla="*/ 3109223 h 4375690"/>
              <a:gd name="connsiteX29" fmla="*/ 3387358 w 5096832"/>
              <a:gd name="connsiteY29" fmla="*/ 2850143 h 4375690"/>
              <a:gd name="connsiteX30" fmla="*/ 3273058 w 5096832"/>
              <a:gd name="connsiteY30" fmla="*/ 2743463 h 4375690"/>
              <a:gd name="connsiteX31" fmla="*/ 3204478 w 5096832"/>
              <a:gd name="connsiteY31" fmla="*/ 2583443 h 4375690"/>
              <a:gd name="connsiteX32" fmla="*/ 3166378 w 5096832"/>
              <a:gd name="connsiteY32" fmla="*/ 2217683 h 4375690"/>
              <a:gd name="connsiteX33" fmla="*/ 3067318 w 5096832"/>
              <a:gd name="connsiteY33" fmla="*/ 1890023 h 4375690"/>
              <a:gd name="connsiteX34" fmla="*/ 3166378 w 5096832"/>
              <a:gd name="connsiteY34" fmla="*/ 1760483 h 4375690"/>
              <a:gd name="connsiteX35" fmla="*/ 3257818 w 5096832"/>
              <a:gd name="connsiteY35" fmla="*/ 1638563 h 4375690"/>
              <a:gd name="connsiteX36" fmla="*/ 3372118 w 5096832"/>
              <a:gd name="connsiteY36" fmla="*/ 1486163 h 4375690"/>
              <a:gd name="connsiteX37" fmla="*/ 3764794 w 5096832"/>
              <a:gd name="connsiteY37" fmla="*/ 2392594 h 4375690"/>
              <a:gd name="connsiteX38" fmla="*/ 3846977 w 5096832"/>
              <a:gd name="connsiteY38" fmla="*/ 3809569 h 4375690"/>
              <a:gd name="connsiteX39" fmla="*/ 4374772 w 5096832"/>
              <a:gd name="connsiteY39" fmla="*/ 3992069 h 4375690"/>
              <a:gd name="connsiteX40" fmla="*/ 4563743 w 5096832"/>
              <a:gd name="connsiteY40" fmla="*/ 3117514 h 4375690"/>
              <a:gd name="connsiteX41" fmla="*/ 4736727 w 5096832"/>
              <a:gd name="connsiteY41" fmla="*/ 2343051 h 4375690"/>
              <a:gd name="connsiteX42" fmla="*/ 5091274 w 5096832"/>
              <a:gd name="connsiteY42" fmla="*/ 2104269 h 4375690"/>
              <a:gd name="connsiteX43" fmla="*/ 4943005 w 5096832"/>
              <a:gd name="connsiteY43" fmla="*/ 1947725 h 4375690"/>
              <a:gd name="connsiteX44" fmla="*/ 4613169 w 5096832"/>
              <a:gd name="connsiteY44" fmla="*/ 2029970 h 4375690"/>
              <a:gd name="connsiteX45" fmla="*/ 4399444 w 5096832"/>
              <a:gd name="connsiteY45" fmla="*/ 1997303 h 4375690"/>
              <a:gd name="connsiteX46" fmla="*/ 4314802 w 5096832"/>
              <a:gd name="connsiteY46" fmla="*/ 1409750 h 4375690"/>
              <a:gd name="connsiteX47" fmla="*/ 4408113 w 5096832"/>
              <a:gd name="connsiteY47" fmla="*/ 1135806 h 4375690"/>
              <a:gd name="connsiteX48" fmla="*/ 4423678 w 5096832"/>
              <a:gd name="connsiteY48" fmla="*/ 899423 h 4375690"/>
              <a:gd name="connsiteX49" fmla="*/ 4743718 w 5096832"/>
              <a:gd name="connsiteY49" fmla="*/ 404123 h 4375690"/>
              <a:gd name="connsiteX50" fmla="*/ 4728478 w 5096832"/>
              <a:gd name="connsiteY50" fmla="*/ 30743 h 4375690"/>
              <a:gd name="connsiteX51" fmla="*/ 11698 w 5096832"/>
              <a:gd name="connsiteY51" fmla="*/ 38363 h 4375690"/>
              <a:gd name="connsiteX52" fmla="*/ 4078 w 5096832"/>
              <a:gd name="connsiteY52" fmla="*/ 175523 h 4375690"/>
              <a:gd name="connsiteX53" fmla="*/ 4078 w 5096832"/>
              <a:gd name="connsiteY53" fmla="*/ 518423 h 4375690"/>
              <a:gd name="connsiteX54" fmla="*/ 4078 w 5096832"/>
              <a:gd name="connsiteY54" fmla="*/ 1028963 h 4375690"/>
              <a:gd name="connsiteX55" fmla="*/ 11698 w 5096832"/>
              <a:gd name="connsiteY55" fmla="*/ 1486163 h 4375690"/>
              <a:gd name="connsiteX56" fmla="*/ 11698 w 5096832"/>
              <a:gd name="connsiteY56" fmla="*/ 2004323 h 4375690"/>
              <a:gd name="connsiteX57" fmla="*/ 19318 w 5096832"/>
              <a:gd name="connsiteY57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55030 w 5096832"/>
              <a:gd name="connsiteY2" fmla="*/ 2763020 h 4375690"/>
              <a:gd name="connsiteX3" fmla="*/ 329080 w 5096832"/>
              <a:gd name="connsiteY3" fmla="*/ 2978249 h 4375690"/>
              <a:gd name="connsiteX4" fmla="*/ 385512 w 5096832"/>
              <a:gd name="connsiteY4" fmla="*/ 3176590 h 4375690"/>
              <a:gd name="connsiteX5" fmla="*/ 491375 w 5096832"/>
              <a:gd name="connsiteY5" fmla="*/ 3384198 h 4375690"/>
              <a:gd name="connsiteX6" fmla="*/ 667018 w 5096832"/>
              <a:gd name="connsiteY6" fmla="*/ 3452123 h 4375690"/>
              <a:gd name="connsiteX7" fmla="*/ 720358 w 5096832"/>
              <a:gd name="connsiteY7" fmla="*/ 3535943 h 4375690"/>
              <a:gd name="connsiteX8" fmla="*/ 834658 w 5096832"/>
              <a:gd name="connsiteY8" fmla="*/ 3635003 h 4375690"/>
              <a:gd name="connsiteX9" fmla="*/ 979438 w 5096832"/>
              <a:gd name="connsiteY9" fmla="*/ 3749303 h 4375690"/>
              <a:gd name="connsiteX10" fmla="*/ 1086118 w 5096832"/>
              <a:gd name="connsiteY10" fmla="*/ 3863603 h 4375690"/>
              <a:gd name="connsiteX11" fmla="*/ 1406158 w 5096832"/>
              <a:gd name="connsiteY11" fmla="*/ 4076963 h 4375690"/>
              <a:gd name="connsiteX12" fmla="*/ 1649998 w 5096832"/>
              <a:gd name="connsiteY12" fmla="*/ 4145543 h 4375690"/>
              <a:gd name="connsiteX13" fmla="*/ 1855738 w 5096832"/>
              <a:gd name="connsiteY13" fmla="*/ 4252223 h 4375690"/>
              <a:gd name="connsiteX14" fmla="*/ 2053858 w 5096832"/>
              <a:gd name="connsiteY14" fmla="*/ 4328423 h 4375690"/>
              <a:gd name="connsiteX15" fmla="*/ 2206258 w 5096832"/>
              <a:gd name="connsiteY15" fmla="*/ 4366523 h 4375690"/>
              <a:gd name="connsiteX16" fmla="*/ 2335798 w 5096832"/>
              <a:gd name="connsiteY16" fmla="*/ 4374143 h 4375690"/>
              <a:gd name="connsiteX17" fmla="*/ 2632978 w 5096832"/>
              <a:gd name="connsiteY17" fmla="*/ 4351283 h 4375690"/>
              <a:gd name="connsiteX18" fmla="*/ 2792998 w 5096832"/>
              <a:gd name="connsiteY18" fmla="*/ 4153163 h 4375690"/>
              <a:gd name="connsiteX19" fmla="*/ 3097798 w 5096832"/>
              <a:gd name="connsiteY19" fmla="*/ 4038863 h 4375690"/>
              <a:gd name="connsiteX20" fmla="*/ 3158758 w 5096832"/>
              <a:gd name="connsiteY20" fmla="*/ 3924563 h 4375690"/>
              <a:gd name="connsiteX21" fmla="*/ 3204478 w 5096832"/>
              <a:gd name="connsiteY21" fmla="*/ 3817883 h 4375690"/>
              <a:gd name="connsiteX22" fmla="*/ 3234958 w 5096832"/>
              <a:gd name="connsiteY22" fmla="*/ 3749303 h 4375690"/>
              <a:gd name="connsiteX23" fmla="*/ 3486418 w 5096832"/>
              <a:gd name="connsiteY23" fmla="*/ 3566423 h 4375690"/>
              <a:gd name="connsiteX24" fmla="*/ 3554998 w 5096832"/>
              <a:gd name="connsiteY24" fmla="*/ 3459743 h 4375690"/>
              <a:gd name="connsiteX25" fmla="*/ 3638818 w 5096832"/>
              <a:gd name="connsiteY25" fmla="*/ 3360683 h 4375690"/>
              <a:gd name="connsiteX26" fmla="*/ 3684538 w 5096832"/>
              <a:gd name="connsiteY26" fmla="*/ 3238763 h 4375690"/>
              <a:gd name="connsiteX27" fmla="*/ 3638818 w 5096832"/>
              <a:gd name="connsiteY27" fmla="*/ 3109223 h 4375690"/>
              <a:gd name="connsiteX28" fmla="*/ 3387358 w 5096832"/>
              <a:gd name="connsiteY28" fmla="*/ 2850143 h 4375690"/>
              <a:gd name="connsiteX29" fmla="*/ 3273058 w 5096832"/>
              <a:gd name="connsiteY29" fmla="*/ 2743463 h 4375690"/>
              <a:gd name="connsiteX30" fmla="*/ 3204478 w 5096832"/>
              <a:gd name="connsiteY30" fmla="*/ 2583443 h 4375690"/>
              <a:gd name="connsiteX31" fmla="*/ 3166378 w 5096832"/>
              <a:gd name="connsiteY31" fmla="*/ 2217683 h 4375690"/>
              <a:gd name="connsiteX32" fmla="*/ 3067318 w 5096832"/>
              <a:gd name="connsiteY32" fmla="*/ 1890023 h 4375690"/>
              <a:gd name="connsiteX33" fmla="*/ 3166378 w 5096832"/>
              <a:gd name="connsiteY33" fmla="*/ 1760483 h 4375690"/>
              <a:gd name="connsiteX34" fmla="*/ 3257818 w 5096832"/>
              <a:gd name="connsiteY34" fmla="*/ 1638563 h 4375690"/>
              <a:gd name="connsiteX35" fmla="*/ 3372118 w 5096832"/>
              <a:gd name="connsiteY35" fmla="*/ 1486163 h 4375690"/>
              <a:gd name="connsiteX36" fmla="*/ 3764794 w 5096832"/>
              <a:gd name="connsiteY36" fmla="*/ 2392594 h 4375690"/>
              <a:gd name="connsiteX37" fmla="*/ 3846977 w 5096832"/>
              <a:gd name="connsiteY37" fmla="*/ 3809569 h 4375690"/>
              <a:gd name="connsiteX38" fmla="*/ 4374772 w 5096832"/>
              <a:gd name="connsiteY38" fmla="*/ 3992069 h 4375690"/>
              <a:gd name="connsiteX39" fmla="*/ 4563743 w 5096832"/>
              <a:gd name="connsiteY39" fmla="*/ 3117514 h 4375690"/>
              <a:gd name="connsiteX40" fmla="*/ 4736727 w 5096832"/>
              <a:gd name="connsiteY40" fmla="*/ 2343051 h 4375690"/>
              <a:gd name="connsiteX41" fmla="*/ 5091274 w 5096832"/>
              <a:gd name="connsiteY41" fmla="*/ 2104269 h 4375690"/>
              <a:gd name="connsiteX42" fmla="*/ 4943005 w 5096832"/>
              <a:gd name="connsiteY42" fmla="*/ 1947725 h 4375690"/>
              <a:gd name="connsiteX43" fmla="*/ 4613169 w 5096832"/>
              <a:gd name="connsiteY43" fmla="*/ 2029970 h 4375690"/>
              <a:gd name="connsiteX44" fmla="*/ 4399444 w 5096832"/>
              <a:gd name="connsiteY44" fmla="*/ 1997303 h 4375690"/>
              <a:gd name="connsiteX45" fmla="*/ 4314802 w 5096832"/>
              <a:gd name="connsiteY45" fmla="*/ 1409750 h 4375690"/>
              <a:gd name="connsiteX46" fmla="*/ 4408113 w 5096832"/>
              <a:gd name="connsiteY46" fmla="*/ 1135806 h 4375690"/>
              <a:gd name="connsiteX47" fmla="*/ 4423678 w 5096832"/>
              <a:gd name="connsiteY47" fmla="*/ 899423 h 4375690"/>
              <a:gd name="connsiteX48" fmla="*/ 4743718 w 5096832"/>
              <a:gd name="connsiteY48" fmla="*/ 404123 h 4375690"/>
              <a:gd name="connsiteX49" fmla="*/ 4728478 w 5096832"/>
              <a:gd name="connsiteY49" fmla="*/ 30743 h 4375690"/>
              <a:gd name="connsiteX50" fmla="*/ 11698 w 5096832"/>
              <a:gd name="connsiteY50" fmla="*/ 38363 h 4375690"/>
              <a:gd name="connsiteX51" fmla="*/ 4078 w 5096832"/>
              <a:gd name="connsiteY51" fmla="*/ 175523 h 4375690"/>
              <a:gd name="connsiteX52" fmla="*/ 4078 w 5096832"/>
              <a:gd name="connsiteY52" fmla="*/ 518423 h 4375690"/>
              <a:gd name="connsiteX53" fmla="*/ 4078 w 5096832"/>
              <a:gd name="connsiteY53" fmla="*/ 1028963 h 4375690"/>
              <a:gd name="connsiteX54" fmla="*/ 11698 w 5096832"/>
              <a:gd name="connsiteY54" fmla="*/ 1486163 h 4375690"/>
              <a:gd name="connsiteX55" fmla="*/ 11698 w 5096832"/>
              <a:gd name="connsiteY55" fmla="*/ 2004323 h 4375690"/>
              <a:gd name="connsiteX56" fmla="*/ 19318 w 5096832"/>
              <a:gd name="connsiteY56" fmla="*/ 2667263 h 4375690"/>
              <a:gd name="connsiteX0" fmla="*/ 19318 w 5096832"/>
              <a:gd name="connsiteY0" fmla="*/ 2667263 h 4375690"/>
              <a:gd name="connsiteX1" fmla="*/ 247108 w 5096832"/>
              <a:gd name="connsiteY1" fmla="*/ 2849936 h 4375690"/>
              <a:gd name="connsiteX2" fmla="*/ 329080 w 5096832"/>
              <a:gd name="connsiteY2" fmla="*/ 2978249 h 4375690"/>
              <a:gd name="connsiteX3" fmla="*/ 385512 w 5096832"/>
              <a:gd name="connsiteY3" fmla="*/ 3176590 h 4375690"/>
              <a:gd name="connsiteX4" fmla="*/ 491375 w 5096832"/>
              <a:gd name="connsiteY4" fmla="*/ 3384198 h 4375690"/>
              <a:gd name="connsiteX5" fmla="*/ 667018 w 5096832"/>
              <a:gd name="connsiteY5" fmla="*/ 3452123 h 4375690"/>
              <a:gd name="connsiteX6" fmla="*/ 720358 w 5096832"/>
              <a:gd name="connsiteY6" fmla="*/ 3535943 h 4375690"/>
              <a:gd name="connsiteX7" fmla="*/ 834658 w 5096832"/>
              <a:gd name="connsiteY7" fmla="*/ 3635003 h 4375690"/>
              <a:gd name="connsiteX8" fmla="*/ 979438 w 5096832"/>
              <a:gd name="connsiteY8" fmla="*/ 3749303 h 4375690"/>
              <a:gd name="connsiteX9" fmla="*/ 1086118 w 5096832"/>
              <a:gd name="connsiteY9" fmla="*/ 3863603 h 4375690"/>
              <a:gd name="connsiteX10" fmla="*/ 1406158 w 5096832"/>
              <a:gd name="connsiteY10" fmla="*/ 4076963 h 4375690"/>
              <a:gd name="connsiteX11" fmla="*/ 1649998 w 5096832"/>
              <a:gd name="connsiteY11" fmla="*/ 4145543 h 4375690"/>
              <a:gd name="connsiteX12" fmla="*/ 1855738 w 5096832"/>
              <a:gd name="connsiteY12" fmla="*/ 4252223 h 4375690"/>
              <a:gd name="connsiteX13" fmla="*/ 2053858 w 5096832"/>
              <a:gd name="connsiteY13" fmla="*/ 4328423 h 4375690"/>
              <a:gd name="connsiteX14" fmla="*/ 2206258 w 5096832"/>
              <a:gd name="connsiteY14" fmla="*/ 4366523 h 4375690"/>
              <a:gd name="connsiteX15" fmla="*/ 2335798 w 5096832"/>
              <a:gd name="connsiteY15" fmla="*/ 4374143 h 4375690"/>
              <a:gd name="connsiteX16" fmla="*/ 2632978 w 5096832"/>
              <a:gd name="connsiteY16" fmla="*/ 4351283 h 4375690"/>
              <a:gd name="connsiteX17" fmla="*/ 2792998 w 5096832"/>
              <a:gd name="connsiteY17" fmla="*/ 4153163 h 4375690"/>
              <a:gd name="connsiteX18" fmla="*/ 3097798 w 5096832"/>
              <a:gd name="connsiteY18" fmla="*/ 4038863 h 4375690"/>
              <a:gd name="connsiteX19" fmla="*/ 3158758 w 5096832"/>
              <a:gd name="connsiteY19" fmla="*/ 3924563 h 4375690"/>
              <a:gd name="connsiteX20" fmla="*/ 3204478 w 5096832"/>
              <a:gd name="connsiteY20" fmla="*/ 3817883 h 4375690"/>
              <a:gd name="connsiteX21" fmla="*/ 3234958 w 5096832"/>
              <a:gd name="connsiteY21" fmla="*/ 3749303 h 4375690"/>
              <a:gd name="connsiteX22" fmla="*/ 3486418 w 5096832"/>
              <a:gd name="connsiteY22" fmla="*/ 3566423 h 4375690"/>
              <a:gd name="connsiteX23" fmla="*/ 3554998 w 5096832"/>
              <a:gd name="connsiteY23" fmla="*/ 3459743 h 4375690"/>
              <a:gd name="connsiteX24" fmla="*/ 3638818 w 5096832"/>
              <a:gd name="connsiteY24" fmla="*/ 3360683 h 4375690"/>
              <a:gd name="connsiteX25" fmla="*/ 3684538 w 5096832"/>
              <a:gd name="connsiteY25" fmla="*/ 3238763 h 4375690"/>
              <a:gd name="connsiteX26" fmla="*/ 3638818 w 5096832"/>
              <a:gd name="connsiteY26" fmla="*/ 3109223 h 4375690"/>
              <a:gd name="connsiteX27" fmla="*/ 3387358 w 5096832"/>
              <a:gd name="connsiteY27" fmla="*/ 2850143 h 4375690"/>
              <a:gd name="connsiteX28" fmla="*/ 3273058 w 5096832"/>
              <a:gd name="connsiteY28" fmla="*/ 2743463 h 4375690"/>
              <a:gd name="connsiteX29" fmla="*/ 3204478 w 5096832"/>
              <a:gd name="connsiteY29" fmla="*/ 2583443 h 4375690"/>
              <a:gd name="connsiteX30" fmla="*/ 3166378 w 5096832"/>
              <a:gd name="connsiteY30" fmla="*/ 2217683 h 4375690"/>
              <a:gd name="connsiteX31" fmla="*/ 3067318 w 5096832"/>
              <a:gd name="connsiteY31" fmla="*/ 1890023 h 4375690"/>
              <a:gd name="connsiteX32" fmla="*/ 3166378 w 5096832"/>
              <a:gd name="connsiteY32" fmla="*/ 1760483 h 4375690"/>
              <a:gd name="connsiteX33" fmla="*/ 3257818 w 5096832"/>
              <a:gd name="connsiteY33" fmla="*/ 1638563 h 4375690"/>
              <a:gd name="connsiteX34" fmla="*/ 3372118 w 5096832"/>
              <a:gd name="connsiteY34" fmla="*/ 1486163 h 4375690"/>
              <a:gd name="connsiteX35" fmla="*/ 3764794 w 5096832"/>
              <a:gd name="connsiteY35" fmla="*/ 2392594 h 4375690"/>
              <a:gd name="connsiteX36" fmla="*/ 3846977 w 5096832"/>
              <a:gd name="connsiteY36" fmla="*/ 3809569 h 4375690"/>
              <a:gd name="connsiteX37" fmla="*/ 4374772 w 5096832"/>
              <a:gd name="connsiteY37" fmla="*/ 3992069 h 4375690"/>
              <a:gd name="connsiteX38" fmla="*/ 4563743 w 5096832"/>
              <a:gd name="connsiteY38" fmla="*/ 3117514 h 4375690"/>
              <a:gd name="connsiteX39" fmla="*/ 4736727 w 5096832"/>
              <a:gd name="connsiteY39" fmla="*/ 2343051 h 4375690"/>
              <a:gd name="connsiteX40" fmla="*/ 5091274 w 5096832"/>
              <a:gd name="connsiteY40" fmla="*/ 2104269 h 4375690"/>
              <a:gd name="connsiteX41" fmla="*/ 4943005 w 5096832"/>
              <a:gd name="connsiteY41" fmla="*/ 1947725 h 4375690"/>
              <a:gd name="connsiteX42" fmla="*/ 4613169 w 5096832"/>
              <a:gd name="connsiteY42" fmla="*/ 2029970 h 4375690"/>
              <a:gd name="connsiteX43" fmla="*/ 4399444 w 5096832"/>
              <a:gd name="connsiteY43" fmla="*/ 1997303 h 4375690"/>
              <a:gd name="connsiteX44" fmla="*/ 4314802 w 5096832"/>
              <a:gd name="connsiteY44" fmla="*/ 1409750 h 4375690"/>
              <a:gd name="connsiteX45" fmla="*/ 4408113 w 5096832"/>
              <a:gd name="connsiteY45" fmla="*/ 1135806 h 4375690"/>
              <a:gd name="connsiteX46" fmla="*/ 4423678 w 5096832"/>
              <a:gd name="connsiteY46" fmla="*/ 899423 h 4375690"/>
              <a:gd name="connsiteX47" fmla="*/ 4743718 w 5096832"/>
              <a:gd name="connsiteY47" fmla="*/ 404123 h 4375690"/>
              <a:gd name="connsiteX48" fmla="*/ 4728478 w 5096832"/>
              <a:gd name="connsiteY48" fmla="*/ 30743 h 4375690"/>
              <a:gd name="connsiteX49" fmla="*/ 11698 w 5096832"/>
              <a:gd name="connsiteY49" fmla="*/ 38363 h 4375690"/>
              <a:gd name="connsiteX50" fmla="*/ 4078 w 5096832"/>
              <a:gd name="connsiteY50" fmla="*/ 175523 h 4375690"/>
              <a:gd name="connsiteX51" fmla="*/ 4078 w 5096832"/>
              <a:gd name="connsiteY51" fmla="*/ 518423 h 4375690"/>
              <a:gd name="connsiteX52" fmla="*/ 4078 w 5096832"/>
              <a:gd name="connsiteY52" fmla="*/ 1028963 h 4375690"/>
              <a:gd name="connsiteX53" fmla="*/ 11698 w 5096832"/>
              <a:gd name="connsiteY53" fmla="*/ 1486163 h 4375690"/>
              <a:gd name="connsiteX54" fmla="*/ 11698 w 5096832"/>
              <a:gd name="connsiteY54" fmla="*/ 2004323 h 4375690"/>
              <a:gd name="connsiteX55" fmla="*/ 19318 w 5096832"/>
              <a:gd name="connsiteY55" fmla="*/ 2667263 h 4375690"/>
              <a:gd name="connsiteX0" fmla="*/ 17698 w 5095212"/>
              <a:gd name="connsiteY0" fmla="*/ 2667263 h 4375690"/>
              <a:gd name="connsiteX1" fmla="*/ 204311 w 5095212"/>
              <a:gd name="connsiteY1" fmla="*/ 2907810 h 4375690"/>
              <a:gd name="connsiteX2" fmla="*/ 327460 w 5095212"/>
              <a:gd name="connsiteY2" fmla="*/ 2978249 h 4375690"/>
              <a:gd name="connsiteX3" fmla="*/ 383892 w 5095212"/>
              <a:gd name="connsiteY3" fmla="*/ 3176590 h 4375690"/>
              <a:gd name="connsiteX4" fmla="*/ 489755 w 5095212"/>
              <a:gd name="connsiteY4" fmla="*/ 3384198 h 4375690"/>
              <a:gd name="connsiteX5" fmla="*/ 665398 w 5095212"/>
              <a:gd name="connsiteY5" fmla="*/ 3452123 h 4375690"/>
              <a:gd name="connsiteX6" fmla="*/ 718738 w 5095212"/>
              <a:gd name="connsiteY6" fmla="*/ 3535943 h 4375690"/>
              <a:gd name="connsiteX7" fmla="*/ 833038 w 5095212"/>
              <a:gd name="connsiteY7" fmla="*/ 3635003 h 4375690"/>
              <a:gd name="connsiteX8" fmla="*/ 977818 w 5095212"/>
              <a:gd name="connsiteY8" fmla="*/ 3749303 h 4375690"/>
              <a:gd name="connsiteX9" fmla="*/ 1084498 w 5095212"/>
              <a:gd name="connsiteY9" fmla="*/ 3863603 h 4375690"/>
              <a:gd name="connsiteX10" fmla="*/ 1404538 w 5095212"/>
              <a:gd name="connsiteY10" fmla="*/ 4076963 h 4375690"/>
              <a:gd name="connsiteX11" fmla="*/ 1648378 w 5095212"/>
              <a:gd name="connsiteY11" fmla="*/ 4145543 h 4375690"/>
              <a:gd name="connsiteX12" fmla="*/ 1854118 w 5095212"/>
              <a:gd name="connsiteY12" fmla="*/ 4252223 h 4375690"/>
              <a:gd name="connsiteX13" fmla="*/ 2052238 w 5095212"/>
              <a:gd name="connsiteY13" fmla="*/ 4328423 h 4375690"/>
              <a:gd name="connsiteX14" fmla="*/ 2204638 w 5095212"/>
              <a:gd name="connsiteY14" fmla="*/ 4366523 h 4375690"/>
              <a:gd name="connsiteX15" fmla="*/ 2334178 w 5095212"/>
              <a:gd name="connsiteY15" fmla="*/ 4374143 h 4375690"/>
              <a:gd name="connsiteX16" fmla="*/ 2631358 w 5095212"/>
              <a:gd name="connsiteY16" fmla="*/ 4351283 h 4375690"/>
              <a:gd name="connsiteX17" fmla="*/ 2791378 w 5095212"/>
              <a:gd name="connsiteY17" fmla="*/ 4153163 h 4375690"/>
              <a:gd name="connsiteX18" fmla="*/ 3096178 w 5095212"/>
              <a:gd name="connsiteY18" fmla="*/ 4038863 h 4375690"/>
              <a:gd name="connsiteX19" fmla="*/ 3157138 w 5095212"/>
              <a:gd name="connsiteY19" fmla="*/ 3924563 h 4375690"/>
              <a:gd name="connsiteX20" fmla="*/ 3202858 w 5095212"/>
              <a:gd name="connsiteY20" fmla="*/ 3817883 h 4375690"/>
              <a:gd name="connsiteX21" fmla="*/ 3233338 w 5095212"/>
              <a:gd name="connsiteY21" fmla="*/ 3749303 h 4375690"/>
              <a:gd name="connsiteX22" fmla="*/ 3484798 w 5095212"/>
              <a:gd name="connsiteY22" fmla="*/ 3566423 h 4375690"/>
              <a:gd name="connsiteX23" fmla="*/ 3553378 w 5095212"/>
              <a:gd name="connsiteY23" fmla="*/ 3459743 h 4375690"/>
              <a:gd name="connsiteX24" fmla="*/ 3637198 w 5095212"/>
              <a:gd name="connsiteY24" fmla="*/ 3360683 h 4375690"/>
              <a:gd name="connsiteX25" fmla="*/ 3682918 w 5095212"/>
              <a:gd name="connsiteY25" fmla="*/ 3238763 h 4375690"/>
              <a:gd name="connsiteX26" fmla="*/ 3637198 w 5095212"/>
              <a:gd name="connsiteY26" fmla="*/ 3109223 h 4375690"/>
              <a:gd name="connsiteX27" fmla="*/ 3385738 w 5095212"/>
              <a:gd name="connsiteY27" fmla="*/ 2850143 h 4375690"/>
              <a:gd name="connsiteX28" fmla="*/ 3271438 w 5095212"/>
              <a:gd name="connsiteY28" fmla="*/ 2743463 h 4375690"/>
              <a:gd name="connsiteX29" fmla="*/ 3202858 w 5095212"/>
              <a:gd name="connsiteY29" fmla="*/ 2583443 h 4375690"/>
              <a:gd name="connsiteX30" fmla="*/ 3164758 w 5095212"/>
              <a:gd name="connsiteY30" fmla="*/ 2217683 h 4375690"/>
              <a:gd name="connsiteX31" fmla="*/ 3065698 w 5095212"/>
              <a:gd name="connsiteY31" fmla="*/ 1890023 h 4375690"/>
              <a:gd name="connsiteX32" fmla="*/ 3164758 w 5095212"/>
              <a:gd name="connsiteY32" fmla="*/ 1760483 h 4375690"/>
              <a:gd name="connsiteX33" fmla="*/ 3256198 w 5095212"/>
              <a:gd name="connsiteY33" fmla="*/ 1638563 h 4375690"/>
              <a:gd name="connsiteX34" fmla="*/ 3370498 w 5095212"/>
              <a:gd name="connsiteY34" fmla="*/ 1486163 h 4375690"/>
              <a:gd name="connsiteX35" fmla="*/ 3763174 w 5095212"/>
              <a:gd name="connsiteY35" fmla="*/ 2392594 h 4375690"/>
              <a:gd name="connsiteX36" fmla="*/ 3845357 w 5095212"/>
              <a:gd name="connsiteY36" fmla="*/ 3809569 h 4375690"/>
              <a:gd name="connsiteX37" fmla="*/ 4373152 w 5095212"/>
              <a:gd name="connsiteY37" fmla="*/ 3992069 h 4375690"/>
              <a:gd name="connsiteX38" fmla="*/ 4562123 w 5095212"/>
              <a:gd name="connsiteY38" fmla="*/ 3117514 h 4375690"/>
              <a:gd name="connsiteX39" fmla="*/ 4735107 w 5095212"/>
              <a:gd name="connsiteY39" fmla="*/ 2343051 h 4375690"/>
              <a:gd name="connsiteX40" fmla="*/ 5089654 w 5095212"/>
              <a:gd name="connsiteY40" fmla="*/ 2104269 h 4375690"/>
              <a:gd name="connsiteX41" fmla="*/ 4941385 w 5095212"/>
              <a:gd name="connsiteY41" fmla="*/ 1947725 h 4375690"/>
              <a:gd name="connsiteX42" fmla="*/ 4611549 w 5095212"/>
              <a:gd name="connsiteY42" fmla="*/ 2029970 h 4375690"/>
              <a:gd name="connsiteX43" fmla="*/ 4397824 w 5095212"/>
              <a:gd name="connsiteY43" fmla="*/ 1997303 h 4375690"/>
              <a:gd name="connsiteX44" fmla="*/ 4313182 w 5095212"/>
              <a:gd name="connsiteY44" fmla="*/ 1409750 h 4375690"/>
              <a:gd name="connsiteX45" fmla="*/ 4406493 w 5095212"/>
              <a:gd name="connsiteY45" fmla="*/ 1135806 h 4375690"/>
              <a:gd name="connsiteX46" fmla="*/ 4422058 w 5095212"/>
              <a:gd name="connsiteY46" fmla="*/ 899423 h 4375690"/>
              <a:gd name="connsiteX47" fmla="*/ 4742098 w 5095212"/>
              <a:gd name="connsiteY47" fmla="*/ 404123 h 4375690"/>
              <a:gd name="connsiteX48" fmla="*/ 4726858 w 5095212"/>
              <a:gd name="connsiteY48" fmla="*/ 30743 h 4375690"/>
              <a:gd name="connsiteX49" fmla="*/ 10078 w 5095212"/>
              <a:gd name="connsiteY49" fmla="*/ 38363 h 4375690"/>
              <a:gd name="connsiteX50" fmla="*/ 2458 w 5095212"/>
              <a:gd name="connsiteY50" fmla="*/ 175523 h 4375690"/>
              <a:gd name="connsiteX51" fmla="*/ 2458 w 5095212"/>
              <a:gd name="connsiteY51" fmla="*/ 518423 h 4375690"/>
              <a:gd name="connsiteX52" fmla="*/ 2458 w 5095212"/>
              <a:gd name="connsiteY52" fmla="*/ 1028963 h 4375690"/>
              <a:gd name="connsiteX53" fmla="*/ 10078 w 5095212"/>
              <a:gd name="connsiteY53" fmla="*/ 1486163 h 4375690"/>
              <a:gd name="connsiteX54" fmla="*/ 10078 w 5095212"/>
              <a:gd name="connsiteY54" fmla="*/ 2004323 h 4375690"/>
              <a:gd name="connsiteX55" fmla="*/ 17698 w 5095212"/>
              <a:gd name="connsiteY55" fmla="*/ 2667263 h 4375690"/>
              <a:gd name="connsiteX0" fmla="*/ 17698 w 5095212"/>
              <a:gd name="connsiteY0" fmla="*/ 2667263 h 4375690"/>
              <a:gd name="connsiteX1" fmla="*/ 204311 w 5095212"/>
              <a:gd name="connsiteY1" fmla="*/ 2907810 h 4375690"/>
              <a:gd name="connsiteX2" fmla="*/ 327460 w 5095212"/>
              <a:gd name="connsiteY2" fmla="*/ 2978249 h 4375690"/>
              <a:gd name="connsiteX3" fmla="*/ 383892 w 5095212"/>
              <a:gd name="connsiteY3" fmla="*/ 3176590 h 4375690"/>
              <a:gd name="connsiteX4" fmla="*/ 489755 w 5095212"/>
              <a:gd name="connsiteY4" fmla="*/ 3384198 h 4375690"/>
              <a:gd name="connsiteX5" fmla="*/ 665398 w 5095212"/>
              <a:gd name="connsiteY5" fmla="*/ 3452123 h 4375690"/>
              <a:gd name="connsiteX6" fmla="*/ 718738 w 5095212"/>
              <a:gd name="connsiteY6" fmla="*/ 3535943 h 4375690"/>
              <a:gd name="connsiteX7" fmla="*/ 833038 w 5095212"/>
              <a:gd name="connsiteY7" fmla="*/ 3635003 h 4375690"/>
              <a:gd name="connsiteX8" fmla="*/ 977818 w 5095212"/>
              <a:gd name="connsiteY8" fmla="*/ 3749303 h 4375690"/>
              <a:gd name="connsiteX9" fmla="*/ 1084498 w 5095212"/>
              <a:gd name="connsiteY9" fmla="*/ 3863603 h 4375690"/>
              <a:gd name="connsiteX10" fmla="*/ 1404538 w 5095212"/>
              <a:gd name="connsiteY10" fmla="*/ 4076963 h 4375690"/>
              <a:gd name="connsiteX11" fmla="*/ 1648378 w 5095212"/>
              <a:gd name="connsiteY11" fmla="*/ 4145543 h 4375690"/>
              <a:gd name="connsiteX12" fmla="*/ 1854118 w 5095212"/>
              <a:gd name="connsiteY12" fmla="*/ 4252223 h 4375690"/>
              <a:gd name="connsiteX13" fmla="*/ 2052238 w 5095212"/>
              <a:gd name="connsiteY13" fmla="*/ 4328423 h 4375690"/>
              <a:gd name="connsiteX14" fmla="*/ 2204638 w 5095212"/>
              <a:gd name="connsiteY14" fmla="*/ 4366523 h 4375690"/>
              <a:gd name="connsiteX15" fmla="*/ 2334178 w 5095212"/>
              <a:gd name="connsiteY15" fmla="*/ 4374143 h 4375690"/>
              <a:gd name="connsiteX16" fmla="*/ 2631358 w 5095212"/>
              <a:gd name="connsiteY16" fmla="*/ 4351283 h 4375690"/>
              <a:gd name="connsiteX17" fmla="*/ 2791378 w 5095212"/>
              <a:gd name="connsiteY17" fmla="*/ 4153163 h 4375690"/>
              <a:gd name="connsiteX18" fmla="*/ 3096178 w 5095212"/>
              <a:gd name="connsiteY18" fmla="*/ 4038863 h 4375690"/>
              <a:gd name="connsiteX19" fmla="*/ 3157138 w 5095212"/>
              <a:gd name="connsiteY19" fmla="*/ 3924563 h 4375690"/>
              <a:gd name="connsiteX20" fmla="*/ 3202858 w 5095212"/>
              <a:gd name="connsiteY20" fmla="*/ 3817883 h 4375690"/>
              <a:gd name="connsiteX21" fmla="*/ 3233338 w 5095212"/>
              <a:gd name="connsiteY21" fmla="*/ 3749303 h 4375690"/>
              <a:gd name="connsiteX22" fmla="*/ 3484798 w 5095212"/>
              <a:gd name="connsiteY22" fmla="*/ 3566423 h 4375690"/>
              <a:gd name="connsiteX23" fmla="*/ 3553378 w 5095212"/>
              <a:gd name="connsiteY23" fmla="*/ 3459743 h 4375690"/>
              <a:gd name="connsiteX24" fmla="*/ 3637198 w 5095212"/>
              <a:gd name="connsiteY24" fmla="*/ 3360683 h 4375690"/>
              <a:gd name="connsiteX25" fmla="*/ 3682918 w 5095212"/>
              <a:gd name="connsiteY25" fmla="*/ 3238763 h 4375690"/>
              <a:gd name="connsiteX26" fmla="*/ 3637198 w 5095212"/>
              <a:gd name="connsiteY26" fmla="*/ 3109223 h 4375690"/>
              <a:gd name="connsiteX27" fmla="*/ 3385738 w 5095212"/>
              <a:gd name="connsiteY27" fmla="*/ 2850143 h 4375690"/>
              <a:gd name="connsiteX28" fmla="*/ 3271438 w 5095212"/>
              <a:gd name="connsiteY28" fmla="*/ 2743463 h 4375690"/>
              <a:gd name="connsiteX29" fmla="*/ 3202858 w 5095212"/>
              <a:gd name="connsiteY29" fmla="*/ 2583443 h 4375690"/>
              <a:gd name="connsiteX30" fmla="*/ 3164758 w 5095212"/>
              <a:gd name="connsiteY30" fmla="*/ 2217683 h 4375690"/>
              <a:gd name="connsiteX31" fmla="*/ 3065698 w 5095212"/>
              <a:gd name="connsiteY31" fmla="*/ 1890023 h 4375690"/>
              <a:gd name="connsiteX32" fmla="*/ 3164758 w 5095212"/>
              <a:gd name="connsiteY32" fmla="*/ 1760483 h 4375690"/>
              <a:gd name="connsiteX33" fmla="*/ 3256198 w 5095212"/>
              <a:gd name="connsiteY33" fmla="*/ 1638563 h 4375690"/>
              <a:gd name="connsiteX34" fmla="*/ 3453075 w 5095212"/>
              <a:gd name="connsiteY34" fmla="*/ 1651037 h 4375690"/>
              <a:gd name="connsiteX35" fmla="*/ 3763174 w 5095212"/>
              <a:gd name="connsiteY35" fmla="*/ 2392594 h 4375690"/>
              <a:gd name="connsiteX36" fmla="*/ 3845357 w 5095212"/>
              <a:gd name="connsiteY36" fmla="*/ 3809569 h 4375690"/>
              <a:gd name="connsiteX37" fmla="*/ 4373152 w 5095212"/>
              <a:gd name="connsiteY37" fmla="*/ 3992069 h 4375690"/>
              <a:gd name="connsiteX38" fmla="*/ 4562123 w 5095212"/>
              <a:gd name="connsiteY38" fmla="*/ 3117514 h 4375690"/>
              <a:gd name="connsiteX39" fmla="*/ 4735107 w 5095212"/>
              <a:gd name="connsiteY39" fmla="*/ 2343051 h 4375690"/>
              <a:gd name="connsiteX40" fmla="*/ 5089654 w 5095212"/>
              <a:gd name="connsiteY40" fmla="*/ 2104269 h 4375690"/>
              <a:gd name="connsiteX41" fmla="*/ 4941385 w 5095212"/>
              <a:gd name="connsiteY41" fmla="*/ 1947725 h 4375690"/>
              <a:gd name="connsiteX42" fmla="*/ 4611549 w 5095212"/>
              <a:gd name="connsiteY42" fmla="*/ 2029970 h 4375690"/>
              <a:gd name="connsiteX43" fmla="*/ 4397824 w 5095212"/>
              <a:gd name="connsiteY43" fmla="*/ 1997303 h 4375690"/>
              <a:gd name="connsiteX44" fmla="*/ 4313182 w 5095212"/>
              <a:gd name="connsiteY44" fmla="*/ 1409750 h 4375690"/>
              <a:gd name="connsiteX45" fmla="*/ 4406493 w 5095212"/>
              <a:gd name="connsiteY45" fmla="*/ 1135806 h 4375690"/>
              <a:gd name="connsiteX46" fmla="*/ 4422058 w 5095212"/>
              <a:gd name="connsiteY46" fmla="*/ 899423 h 4375690"/>
              <a:gd name="connsiteX47" fmla="*/ 4742098 w 5095212"/>
              <a:gd name="connsiteY47" fmla="*/ 404123 h 4375690"/>
              <a:gd name="connsiteX48" fmla="*/ 4726858 w 5095212"/>
              <a:gd name="connsiteY48" fmla="*/ 30743 h 4375690"/>
              <a:gd name="connsiteX49" fmla="*/ 10078 w 5095212"/>
              <a:gd name="connsiteY49" fmla="*/ 38363 h 4375690"/>
              <a:gd name="connsiteX50" fmla="*/ 2458 w 5095212"/>
              <a:gd name="connsiteY50" fmla="*/ 175523 h 4375690"/>
              <a:gd name="connsiteX51" fmla="*/ 2458 w 5095212"/>
              <a:gd name="connsiteY51" fmla="*/ 518423 h 4375690"/>
              <a:gd name="connsiteX52" fmla="*/ 2458 w 5095212"/>
              <a:gd name="connsiteY52" fmla="*/ 1028963 h 4375690"/>
              <a:gd name="connsiteX53" fmla="*/ 10078 w 5095212"/>
              <a:gd name="connsiteY53" fmla="*/ 1486163 h 4375690"/>
              <a:gd name="connsiteX54" fmla="*/ 10078 w 5095212"/>
              <a:gd name="connsiteY54" fmla="*/ 2004323 h 4375690"/>
              <a:gd name="connsiteX55" fmla="*/ 17698 w 5095212"/>
              <a:gd name="connsiteY55" fmla="*/ 2667263 h 4375690"/>
              <a:gd name="connsiteX0" fmla="*/ 17698 w 5095212"/>
              <a:gd name="connsiteY0" fmla="*/ 2667263 h 4375690"/>
              <a:gd name="connsiteX1" fmla="*/ 204311 w 5095212"/>
              <a:gd name="connsiteY1" fmla="*/ 2907810 h 4375690"/>
              <a:gd name="connsiteX2" fmla="*/ 327460 w 5095212"/>
              <a:gd name="connsiteY2" fmla="*/ 2978249 h 4375690"/>
              <a:gd name="connsiteX3" fmla="*/ 383892 w 5095212"/>
              <a:gd name="connsiteY3" fmla="*/ 3176590 h 4375690"/>
              <a:gd name="connsiteX4" fmla="*/ 555690 w 5095212"/>
              <a:gd name="connsiteY4" fmla="*/ 3310295 h 4375690"/>
              <a:gd name="connsiteX5" fmla="*/ 665398 w 5095212"/>
              <a:gd name="connsiteY5" fmla="*/ 3452123 h 4375690"/>
              <a:gd name="connsiteX6" fmla="*/ 718738 w 5095212"/>
              <a:gd name="connsiteY6" fmla="*/ 3535943 h 4375690"/>
              <a:gd name="connsiteX7" fmla="*/ 833038 w 5095212"/>
              <a:gd name="connsiteY7" fmla="*/ 3635003 h 4375690"/>
              <a:gd name="connsiteX8" fmla="*/ 977818 w 5095212"/>
              <a:gd name="connsiteY8" fmla="*/ 3749303 h 4375690"/>
              <a:gd name="connsiteX9" fmla="*/ 1084498 w 5095212"/>
              <a:gd name="connsiteY9" fmla="*/ 3863603 h 4375690"/>
              <a:gd name="connsiteX10" fmla="*/ 1404538 w 5095212"/>
              <a:gd name="connsiteY10" fmla="*/ 4076963 h 4375690"/>
              <a:gd name="connsiteX11" fmla="*/ 1648378 w 5095212"/>
              <a:gd name="connsiteY11" fmla="*/ 4145543 h 4375690"/>
              <a:gd name="connsiteX12" fmla="*/ 1854118 w 5095212"/>
              <a:gd name="connsiteY12" fmla="*/ 4252223 h 4375690"/>
              <a:gd name="connsiteX13" fmla="*/ 2052238 w 5095212"/>
              <a:gd name="connsiteY13" fmla="*/ 4328423 h 4375690"/>
              <a:gd name="connsiteX14" fmla="*/ 2204638 w 5095212"/>
              <a:gd name="connsiteY14" fmla="*/ 4366523 h 4375690"/>
              <a:gd name="connsiteX15" fmla="*/ 2334178 w 5095212"/>
              <a:gd name="connsiteY15" fmla="*/ 4374143 h 4375690"/>
              <a:gd name="connsiteX16" fmla="*/ 2631358 w 5095212"/>
              <a:gd name="connsiteY16" fmla="*/ 4351283 h 4375690"/>
              <a:gd name="connsiteX17" fmla="*/ 2791378 w 5095212"/>
              <a:gd name="connsiteY17" fmla="*/ 4153163 h 4375690"/>
              <a:gd name="connsiteX18" fmla="*/ 3096178 w 5095212"/>
              <a:gd name="connsiteY18" fmla="*/ 4038863 h 4375690"/>
              <a:gd name="connsiteX19" fmla="*/ 3157138 w 5095212"/>
              <a:gd name="connsiteY19" fmla="*/ 3924563 h 4375690"/>
              <a:gd name="connsiteX20" fmla="*/ 3202858 w 5095212"/>
              <a:gd name="connsiteY20" fmla="*/ 3817883 h 4375690"/>
              <a:gd name="connsiteX21" fmla="*/ 3233338 w 5095212"/>
              <a:gd name="connsiteY21" fmla="*/ 3749303 h 4375690"/>
              <a:gd name="connsiteX22" fmla="*/ 3484798 w 5095212"/>
              <a:gd name="connsiteY22" fmla="*/ 3566423 h 4375690"/>
              <a:gd name="connsiteX23" fmla="*/ 3553378 w 5095212"/>
              <a:gd name="connsiteY23" fmla="*/ 3459743 h 4375690"/>
              <a:gd name="connsiteX24" fmla="*/ 3637198 w 5095212"/>
              <a:gd name="connsiteY24" fmla="*/ 3360683 h 4375690"/>
              <a:gd name="connsiteX25" fmla="*/ 3682918 w 5095212"/>
              <a:gd name="connsiteY25" fmla="*/ 3238763 h 4375690"/>
              <a:gd name="connsiteX26" fmla="*/ 3637198 w 5095212"/>
              <a:gd name="connsiteY26" fmla="*/ 3109223 h 4375690"/>
              <a:gd name="connsiteX27" fmla="*/ 3385738 w 5095212"/>
              <a:gd name="connsiteY27" fmla="*/ 2850143 h 4375690"/>
              <a:gd name="connsiteX28" fmla="*/ 3271438 w 5095212"/>
              <a:gd name="connsiteY28" fmla="*/ 2743463 h 4375690"/>
              <a:gd name="connsiteX29" fmla="*/ 3202858 w 5095212"/>
              <a:gd name="connsiteY29" fmla="*/ 2583443 h 4375690"/>
              <a:gd name="connsiteX30" fmla="*/ 3164758 w 5095212"/>
              <a:gd name="connsiteY30" fmla="*/ 2217683 h 4375690"/>
              <a:gd name="connsiteX31" fmla="*/ 3065698 w 5095212"/>
              <a:gd name="connsiteY31" fmla="*/ 1890023 h 4375690"/>
              <a:gd name="connsiteX32" fmla="*/ 3164758 w 5095212"/>
              <a:gd name="connsiteY32" fmla="*/ 1760483 h 4375690"/>
              <a:gd name="connsiteX33" fmla="*/ 3256198 w 5095212"/>
              <a:gd name="connsiteY33" fmla="*/ 1638563 h 4375690"/>
              <a:gd name="connsiteX34" fmla="*/ 3453075 w 5095212"/>
              <a:gd name="connsiteY34" fmla="*/ 1651037 h 4375690"/>
              <a:gd name="connsiteX35" fmla="*/ 3763174 w 5095212"/>
              <a:gd name="connsiteY35" fmla="*/ 2392594 h 4375690"/>
              <a:gd name="connsiteX36" fmla="*/ 3845357 w 5095212"/>
              <a:gd name="connsiteY36" fmla="*/ 3809569 h 4375690"/>
              <a:gd name="connsiteX37" fmla="*/ 4373152 w 5095212"/>
              <a:gd name="connsiteY37" fmla="*/ 3992069 h 4375690"/>
              <a:gd name="connsiteX38" fmla="*/ 4562123 w 5095212"/>
              <a:gd name="connsiteY38" fmla="*/ 3117514 h 4375690"/>
              <a:gd name="connsiteX39" fmla="*/ 4735107 w 5095212"/>
              <a:gd name="connsiteY39" fmla="*/ 2343051 h 4375690"/>
              <a:gd name="connsiteX40" fmla="*/ 5089654 w 5095212"/>
              <a:gd name="connsiteY40" fmla="*/ 2104269 h 4375690"/>
              <a:gd name="connsiteX41" fmla="*/ 4941385 w 5095212"/>
              <a:gd name="connsiteY41" fmla="*/ 1947725 h 4375690"/>
              <a:gd name="connsiteX42" fmla="*/ 4611549 w 5095212"/>
              <a:gd name="connsiteY42" fmla="*/ 2029970 h 4375690"/>
              <a:gd name="connsiteX43" fmla="*/ 4397824 w 5095212"/>
              <a:gd name="connsiteY43" fmla="*/ 1997303 h 4375690"/>
              <a:gd name="connsiteX44" fmla="*/ 4313182 w 5095212"/>
              <a:gd name="connsiteY44" fmla="*/ 1409750 h 4375690"/>
              <a:gd name="connsiteX45" fmla="*/ 4406493 w 5095212"/>
              <a:gd name="connsiteY45" fmla="*/ 1135806 h 4375690"/>
              <a:gd name="connsiteX46" fmla="*/ 4422058 w 5095212"/>
              <a:gd name="connsiteY46" fmla="*/ 899423 h 4375690"/>
              <a:gd name="connsiteX47" fmla="*/ 4742098 w 5095212"/>
              <a:gd name="connsiteY47" fmla="*/ 404123 h 4375690"/>
              <a:gd name="connsiteX48" fmla="*/ 4726858 w 5095212"/>
              <a:gd name="connsiteY48" fmla="*/ 30743 h 4375690"/>
              <a:gd name="connsiteX49" fmla="*/ 10078 w 5095212"/>
              <a:gd name="connsiteY49" fmla="*/ 38363 h 4375690"/>
              <a:gd name="connsiteX50" fmla="*/ 2458 w 5095212"/>
              <a:gd name="connsiteY50" fmla="*/ 175523 h 4375690"/>
              <a:gd name="connsiteX51" fmla="*/ 2458 w 5095212"/>
              <a:gd name="connsiteY51" fmla="*/ 518423 h 4375690"/>
              <a:gd name="connsiteX52" fmla="*/ 2458 w 5095212"/>
              <a:gd name="connsiteY52" fmla="*/ 1028963 h 4375690"/>
              <a:gd name="connsiteX53" fmla="*/ 10078 w 5095212"/>
              <a:gd name="connsiteY53" fmla="*/ 1486163 h 4375690"/>
              <a:gd name="connsiteX54" fmla="*/ 10078 w 5095212"/>
              <a:gd name="connsiteY54" fmla="*/ 2004323 h 4375690"/>
              <a:gd name="connsiteX55" fmla="*/ 17698 w 5095212"/>
              <a:gd name="connsiteY55" fmla="*/ 2667263 h 4375690"/>
              <a:gd name="connsiteX0" fmla="*/ 17698 w 5127299"/>
              <a:gd name="connsiteY0" fmla="*/ 2667263 h 4375690"/>
              <a:gd name="connsiteX1" fmla="*/ 204311 w 5127299"/>
              <a:gd name="connsiteY1" fmla="*/ 2907810 h 4375690"/>
              <a:gd name="connsiteX2" fmla="*/ 327460 w 5127299"/>
              <a:gd name="connsiteY2" fmla="*/ 2978249 h 4375690"/>
              <a:gd name="connsiteX3" fmla="*/ 383892 w 5127299"/>
              <a:gd name="connsiteY3" fmla="*/ 3176590 h 4375690"/>
              <a:gd name="connsiteX4" fmla="*/ 555690 w 5127299"/>
              <a:gd name="connsiteY4" fmla="*/ 3310295 h 4375690"/>
              <a:gd name="connsiteX5" fmla="*/ 665398 w 5127299"/>
              <a:gd name="connsiteY5" fmla="*/ 3452123 h 4375690"/>
              <a:gd name="connsiteX6" fmla="*/ 718738 w 5127299"/>
              <a:gd name="connsiteY6" fmla="*/ 3535943 h 4375690"/>
              <a:gd name="connsiteX7" fmla="*/ 833038 w 5127299"/>
              <a:gd name="connsiteY7" fmla="*/ 3635003 h 4375690"/>
              <a:gd name="connsiteX8" fmla="*/ 977818 w 5127299"/>
              <a:gd name="connsiteY8" fmla="*/ 3749303 h 4375690"/>
              <a:gd name="connsiteX9" fmla="*/ 1084498 w 5127299"/>
              <a:gd name="connsiteY9" fmla="*/ 3863603 h 4375690"/>
              <a:gd name="connsiteX10" fmla="*/ 1404538 w 5127299"/>
              <a:gd name="connsiteY10" fmla="*/ 4076963 h 4375690"/>
              <a:gd name="connsiteX11" fmla="*/ 1648378 w 5127299"/>
              <a:gd name="connsiteY11" fmla="*/ 4145543 h 4375690"/>
              <a:gd name="connsiteX12" fmla="*/ 1854118 w 5127299"/>
              <a:gd name="connsiteY12" fmla="*/ 4252223 h 4375690"/>
              <a:gd name="connsiteX13" fmla="*/ 2052238 w 5127299"/>
              <a:gd name="connsiteY13" fmla="*/ 4328423 h 4375690"/>
              <a:gd name="connsiteX14" fmla="*/ 2204638 w 5127299"/>
              <a:gd name="connsiteY14" fmla="*/ 4366523 h 4375690"/>
              <a:gd name="connsiteX15" fmla="*/ 2334178 w 5127299"/>
              <a:gd name="connsiteY15" fmla="*/ 4374143 h 4375690"/>
              <a:gd name="connsiteX16" fmla="*/ 2631358 w 5127299"/>
              <a:gd name="connsiteY16" fmla="*/ 4351283 h 4375690"/>
              <a:gd name="connsiteX17" fmla="*/ 2791378 w 5127299"/>
              <a:gd name="connsiteY17" fmla="*/ 4153163 h 4375690"/>
              <a:gd name="connsiteX18" fmla="*/ 3096178 w 5127299"/>
              <a:gd name="connsiteY18" fmla="*/ 4038863 h 4375690"/>
              <a:gd name="connsiteX19" fmla="*/ 3157138 w 5127299"/>
              <a:gd name="connsiteY19" fmla="*/ 3924563 h 4375690"/>
              <a:gd name="connsiteX20" fmla="*/ 3202858 w 5127299"/>
              <a:gd name="connsiteY20" fmla="*/ 3817883 h 4375690"/>
              <a:gd name="connsiteX21" fmla="*/ 3233338 w 5127299"/>
              <a:gd name="connsiteY21" fmla="*/ 3749303 h 4375690"/>
              <a:gd name="connsiteX22" fmla="*/ 3484798 w 5127299"/>
              <a:gd name="connsiteY22" fmla="*/ 3566423 h 4375690"/>
              <a:gd name="connsiteX23" fmla="*/ 3553378 w 5127299"/>
              <a:gd name="connsiteY23" fmla="*/ 3459743 h 4375690"/>
              <a:gd name="connsiteX24" fmla="*/ 3637198 w 5127299"/>
              <a:gd name="connsiteY24" fmla="*/ 3360683 h 4375690"/>
              <a:gd name="connsiteX25" fmla="*/ 3682918 w 5127299"/>
              <a:gd name="connsiteY25" fmla="*/ 3238763 h 4375690"/>
              <a:gd name="connsiteX26" fmla="*/ 3637198 w 5127299"/>
              <a:gd name="connsiteY26" fmla="*/ 3109223 h 4375690"/>
              <a:gd name="connsiteX27" fmla="*/ 3385738 w 5127299"/>
              <a:gd name="connsiteY27" fmla="*/ 2850143 h 4375690"/>
              <a:gd name="connsiteX28" fmla="*/ 3271438 w 5127299"/>
              <a:gd name="connsiteY28" fmla="*/ 2743463 h 4375690"/>
              <a:gd name="connsiteX29" fmla="*/ 3202858 w 5127299"/>
              <a:gd name="connsiteY29" fmla="*/ 2583443 h 4375690"/>
              <a:gd name="connsiteX30" fmla="*/ 3164758 w 5127299"/>
              <a:gd name="connsiteY30" fmla="*/ 2217683 h 4375690"/>
              <a:gd name="connsiteX31" fmla="*/ 3065698 w 5127299"/>
              <a:gd name="connsiteY31" fmla="*/ 1890023 h 4375690"/>
              <a:gd name="connsiteX32" fmla="*/ 3164758 w 5127299"/>
              <a:gd name="connsiteY32" fmla="*/ 1760483 h 4375690"/>
              <a:gd name="connsiteX33" fmla="*/ 3256198 w 5127299"/>
              <a:gd name="connsiteY33" fmla="*/ 1638563 h 4375690"/>
              <a:gd name="connsiteX34" fmla="*/ 3453075 w 5127299"/>
              <a:gd name="connsiteY34" fmla="*/ 1651037 h 4375690"/>
              <a:gd name="connsiteX35" fmla="*/ 3763174 w 5127299"/>
              <a:gd name="connsiteY35" fmla="*/ 2392594 h 4375690"/>
              <a:gd name="connsiteX36" fmla="*/ 3845357 w 5127299"/>
              <a:gd name="connsiteY36" fmla="*/ 3809569 h 4375690"/>
              <a:gd name="connsiteX37" fmla="*/ 4373152 w 5127299"/>
              <a:gd name="connsiteY37" fmla="*/ 3992069 h 4375690"/>
              <a:gd name="connsiteX38" fmla="*/ 4562123 w 5127299"/>
              <a:gd name="connsiteY38" fmla="*/ 3117514 h 4375690"/>
              <a:gd name="connsiteX39" fmla="*/ 4735107 w 5127299"/>
              <a:gd name="connsiteY39" fmla="*/ 2343051 h 4375690"/>
              <a:gd name="connsiteX40" fmla="*/ 5122900 w 5127299"/>
              <a:gd name="connsiteY40" fmla="*/ 2260950 h 4375690"/>
              <a:gd name="connsiteX41" fmla="*/ 4941385 w 5127299"/>
              <a:gd name="connsiteY41" fmla="*/ 1947725 h 4375690"/>
              <a:gd name="connsiteX42" fmla="*/ 4611549 w 5127299"/>
              <a:gd name="connsiteY42" fmla="*/ 2029970 h 4375690"/>
              <a:gd name="connsiteX43" fmla="*/ 4397824 w 5127299"/>
              <a:gd name="connsiteY43" fmla="*/ 1997303 h 4375690"/>
              <a:gd name="connsiteX44" fmla="*/ 4313182 w 5127299"/>
              <a:gd name="connsiteY44" fmla="*/ 1409750 h 4375690"/>
              <a:gd name="connsiteX45" fmla="*/ 4406493 w 5127299"/>
              <a:gd name="connsiteY45" fmla="*/ 1135806 h 4375690"/>
              <a:gd name="connsiteX46" fmla="*/ 4422058 w 5127299"/>
              <a:gd name="connsiteY46" fmla="*/ 899423 h 4375690"/>
              <a:gd name="connsiteX47" fmla="*/ 4742098 w 5127299"/>
              <a:gd name="connsiteY47" fmla="*/ 404123 h 4375690"/>
              <a:gd name="connsiteX48" fmla="*/ 4726858 w 5127299"/>
              <a:gd name="connsiteY48" fmla="*/ 30743 h 4375690"/>
              <a:gd name="connsiteX49" fmla="*/ 10078 w 5127299"/>
              <a:gd name="connsiteY49" fmla="*/ 38363 h 4375690"/>
              <a:gd name="connsiteX50" fmla="*/ 2458 w 5127299"/>
              <a:gd name="connsiteY50" fmla="*/ 175523 h 4375690"/>
              <a:gd name="connsiteX51" fmla="*/ 2458 w 5127299"/>
              <a:gd name="connsiteY51" fmla="*/ 518423 h 4375690"/>
              <a:gd name="connsiteX52" fmla="*/ 2458 w 5127299"/>
              <a:gd name="connsiteY52" fmla="*/ 1028963 h 4375690"/>
              <a:gd name="connsiteX53" fmla="*/ 10078 w 5127299"/>
              <a:gd name="connsiteY53" fmla="*/ 1486163 h 4375690"/>
              <a:gd name="connsiteX54" fmla="*/ 10078 w 5127299"/>
              <a:gd name="connsiteY54" fmla="*/ 2004323 h 4375690"/>
              <a:gd name="connsiteX55" fmla="*/ 17698 w 5127299"/>
              <a:gd name="connsiteY55" fmla="*/ 2667263 h 4375690"/>
              <a:gd name="connsiteX0" fmla="*/ 17698 w 5141205"/>
              <a:gd name="connsiteY0" fmla="*/ 2667263 h 4375690"/>
              <a:gd name="connsiteX1" fmla="*/ 204311 w 5141205"/>
              <a:gd name="connsiteY1" fmla="*/ 2907810 h 4375690"/>
              <a:gd name="connsiteX2" fmla="*/ 327460 w 5141205"/>
              <a:gd name="connsiteY2" fmla="*/ 2978249 h 4375690"/>
              <a:gd name="connsiteX3" fmla="*/ 383892 w 5141205"/>
              <a:gd name="connsiteY3" fmla="*/ 3176590 h 4375690"/>
              <a:gd name="connsiteX4" fmla="*/ 555690 w 5141205"/>
              <a:gd name="connsiteY4" fmla="*/ 3310295 h 4375690"/>
              <a:gd name="connsiteX5" fmla="*/ 665398 w 5141205"/>
              <a:gd name="connsiteY5" fmla="*/ 3452123 h 4375690"/>
              <a:gd name="connsiteX6" fmla="*/ 718738 w 5141205"/>
              <a:gd name="connsiteY6" fmla="*/ 3535943 h 4375690"/>
              <a:gd name="connsiteX7" fmla="*/ 833038 w 5141205"/>
              <a:gd name="connsiteY7" fmla="*/ 3635003 h 4375690"/>
              <a:gd name="connsiteX8" fmla="*/ 977818 w 5141205"/>
              <a:gd name="connsiteY8" fmla="*/ 3749303 h 4375690"/>
              <a:gd name="connsiteX9" fmla="*/ 1084498 w 5141205"/>
              <a:gd name="connsiteY9" fmla="*/ 3863603 h 4375690"/>
              <a:gd name="connsiteX10" fmla="*/ 1404538 w 5141205"/>
              <a:gd name="connsiteY10" fmla="*/ 4076963 h 4375690"/>
              <a:gd name="connsiteX11" fmla="*/ 1648378 w 5141205"/>
              <a:gd name="connsiteY11" fmla="*/ 4145543 h 4375690"/>
              <a:gd name="connsiteX12" fmla="*/ 1854118 w 5141205"/>
              <a:gd name="connsiteY12" fmla="*/ 4252223 h 4375690"/>
              <a:gd name="connsiteX13" fmla="*/ 2052238 w 5141205"/>
              <a:gd name="connsiteY13" fmla="*/ 4328423 h 4375690"/>
              <a:gd name="connsiteX14" fmla="*/ 2204638 w 5141205"/>
              <a:gd name="connsiteY14" fmla="*/ 4366523 h 4375690"/>
              <a:gd name="connsiteX15" fmla="*/ 2334178 w 5141205"/>
              <a:gd name="connsiteY15" fmla="*/ 4374143 h 4375690"/>
              <a:gd name="connsiteX16" fmla="*/ 2631358 w 5141205"/>
              <a:gd name="connsiteY16" fmla="*/ 4351283 h 4375690"/>
              <a:gd name="connsiteX17" fmla="*/ 2791378 w 5141205"/>
              <a:gd name="connsiteY17" fmla="*/ 4153163 h 4375690"/>
              <a:gd name="connsiteX18" fmla="*/ 3096178 w 5141205"/>
              <a:gd name="connsiteY18" fmla="*/ 4038863 h 4375690"/>
              <a:gd name="connsiteX19" fmla="*/ 3157138 w 5141205"/>
              <a:gd name="connsiteY19" fmla="*/ 3924563 h 4375690"/>
              <a:gd name="connsiteX20" fmla="*/ 3202858 w 5141205"/>
              <a:gd name="connsiteY20" fmla="*/ 3817883 h 4375690"/>
              <a:gd name="connsiteX21" fmla="*/ 3233338 w 5141205"/>
              <a:gd name="connsiteY21" fmla="*/ 3749303 h 4375690"/>
              <a:gd name="connsiteX22" fmla="*/ 3484798 w 5141205"/>
              <a:gd name="connsiteY22" fmla="*/ 3566423 h 4375690"/>
              <a:gd name="connsiteX23" fmla="*/ 3553378 w 5141205"/>
              <a:gd name="connsiteY23" fmla="*/ 3459743 h 4375690"/>
              <a:gd name="connsiteX24" fmla="*/ 3637198 w 5141205"/>
              <a:gd name="connsiteY24" fmla="*/ 3360683 h 4375690"/>
              <a:gd name="connsiteX25" fmla="*/ 3682918 w 5141205"/>
              <a:gd name="connsiteY25" fmla="*/ 3238763 h 4375690"/>
              <a:gd name="connsiteX26" fmla="*/ 3637198 w 5141205"/>
              <a:gd name="connsiteY26" fmla="*/ 3109223 h 4375690"/>
              <a:gd name="connsiteX27" fmla="*/ 3385738 w 5141205"/>
              <a:gd name="connsiteY27" fmla="*/ 2850143 h 4375690"/>
              <a:gd name="connsiteX28" fmla="*/ 3271438 w 5141205"/>
              <a:gd name="connsiteY28" fmla="*/ 2743463 h 4375690"/>
              <a:gd name="connsiteX29" fmla="*/ 3202858 w 5141205"/>
              <a:gd name="connsiteY29" fmla="*/ 2583443 h 4375690"/>
              <a:gd name="connsiteX30" fmla="*/ 3164758 w 5141205"/>
              <a:gd name="connsiteY30" fmla="*/ 2217683 h 4375690"/>
              <a:gd name="connsiteX31" fmla="*/ 3065698 w 5141205"/>
              <a:gd name="connsiteY31" fmla="*/ 1890023 h 4375690"/>
              <a:gd name="connsiteX32" fmla="*/ 3164758 w 5141205"/>
              <a:gd name="connsiteY32" fmla="*/ 1760483 h 4375690"/>
              <a:gd name="connsiteX33" fmla="*/ 3256198 w 5141205"/>
              <a:gd name="connsiteY33" fmla="*/ 1638563 h 4375690"/>
              <a:gd name="connsiteX34" fmla="*/ 3453075 w 5141205"/>
              <a:gd name="connsiteY34" fmla="*/ 1651037 h 4375690"/>
              <a:gd name="connsiteX35" fmla="*/ 3763174 w 5141205"/>
              <a:gd name="connsiteY35" fmla="*/ 2392594 h 4375690"/>
              <a:gd name="connsiteX36" fmla="*/ 3845357 w 5141205"/>
              <a:gd name="connsiteY36" fmla="*/ 3809569 h 4375690"/>
              <a:gd name="connsiteX37" fmla="*/ 4373152 w 5141205"/>
              <a:gd name="connsiteY37" fmla="*/ 3992069 h 4375690"/>
              <a:gd name="connsiteX38" fmla="*/ 4562123 w 5141205"/>
              <a:gd name="connsiteY38" fmla="*/ 3117514 h 4375690"/>
              <a:gd name="connsiteX39" fmla="*/ 4735107 w 5141205"/>
              <a:gd name="connsiteY39" fmla="*/ 2343051 h 4375690"/>
              <a:gd name="connsiteX40" fmla="*/ 5122900 w 5141205"/>
              <a:gd name="connsiteY40" fmla="*/ 2260950 h 4375690"/>
              <a:gd name="connsiteX41" fmla="*/ 5064393 w 5141205"/>
              <a:gd name="connsiteY41" fmla="*/ 2054533 h 4375690"/>
              <a:gd name="connsiteX42" fmla="*/ 4941385 w 5141205"/>
              <a:gd name="connsiteY42" fmla="*/ 1947725 h 4375690"/>
              <a:gd name="connsiteX43" fmla="*/ 4611549 w 5141205"/>
              <a:gd name="connsiteY43" fmla="*/ 2029970 h 4375690"/>
              <a:gd name="connsiteX44" fmla="*/ 4397824 w 5141205"/>
              <a:gd name="connsiteY44" fmla="*/ 1997303 h 4375690"/>
              <a:gd name="connsiteX45" fmla="*/ 4313182 w 5141205"/>
              <a:gd name="connsiteY45" fmla="*/ 1409750 h 4375690"/>
              <a:gd name="connsiteX46" fmla="*/ 4406493 w 5141205"/>
              <a:gd name="connsiteY46" fmla="*/ 1135806 h 4375690"/>
              <a:gd name="connsiteX47" fmla="*/ 4422058 w 5141205"/>
              <a:gd name="connsiteY47" fmla="*/ 899423 h 4375690"/>
              <a:gd name="connsiteX48" fmla="*/ 4742098 w 5141205"/>
              <a:gd name="connsiteY48" fmla="*/ 404123 h 4375690"/>
              <a:gd name="connsiteX49" fmla="*/ 4726858 w 5141205"/>
              <a:gd name="connsiteY49" fmla="*/ 30743 h 4375690"/>
              <a:gd name="connsiteX50" fmla="*/ 10078 w 5141205"/>
              <a:gd name="connsiteY50" fmla="*/ 38363 h 4375690"/>
              <a:gd name="connsiteX51" fmla="*/ 2458 w 5141205"/>
              <a:gd name="connsiteY51" fmla="*/ 175523 h 4375690"/>
              <a:gd name="connsiteX52" fmla="*/ 2458 w 5141205"/>
              <a:gd name="connsiteY52" fmla="*/ 518423 h 4375690"/>
              <a:gd name="connsiteX53" fmla="*/ 2458 w 5141205"/>
              <a:gd name="connsiteY53" fmla="*/ 1028963 h 4375690"/>
              <a:gd name="connsiteX54" fmla="*/ 10078 w 5141205"/>
              <a:gd name="connsiteY54" fmla="*/ 1486163 h 4375690"/>
              <a:gd name="connsiteX55" fmla="*/ 10078 w 5141205"/>
              <a:gd name="connsiteY55" fmla="*/ 2004323 h 4375690"/>
              <a:gd name="connsiteX56" fmla="*/ 17698 w 5141205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164758 w 5191604"/>
              <a:gd name="connsiteY30" fmla="*/ 2217683 h 4375690"/>
              <a:gd name="connsiteX31" fmla="*/ 3065698 w 5191604"/>
              <a:gd name="connsiteY31" fmla="*/ 1890023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63174 w 5191604"/>
              <a:gd name="connsiteY35" fmla="*/ 2392594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164758 w 5191604"/>
              <a:gd name="connsiteY30" fmla="*/ 2217683 h 4375690"/>
              <a:gd name="connsiteX31" fmla="*/ 3065698 w 5191604"/>
              <a:gd name="connsiteY31" fmla="*/ 1890023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05722 w 5191604"/>
              <a:gd name="connsiteY35" fmla="*/ 2425720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247324 w 5191604"/>
              <a:gd name="connsiteY30" fmla="*/ 2201365 h 4375690"/>
              <a:gd name="connsiteX31" fmla="*/ 3065698 w 5191604"/>
              <a:gd name="connsiteY31" fmla="*/ 1890023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05722 w 5191604"/>
              <a:gd name="connsiteY35" fmla="*/ 2425720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  <a:gd name="connsiteX0" fmla="*/ 17698 w 5191604"/>
              <a:gd name="connsiteY0" fmla="*/ 2667263 h 4375690"/>
              <a:gd name="connsiteX1" fmla="*/ 204311 w 5191604"/>
              <a:gd name="connsiteY1" fmla="*/ 2907810 h 4375690"/>
              <a:gd name="connsiteX2" fmla="*/ 327460 w 5191604"/>
              <a:gd name="connsiteY2" fmla="*/ 2978249 h 4375690"/>
              <a:gd name="connsiteX3" fmla="*/ 383892 w 5191604"/>
              <a:gd name="connsiteY3" fmla="*/ 3176590 h 4375690"/>
              <a:gd name="connsiteX4" fmla="*/ 555690 w 5191604"/>
              <a:gd name="connsiteY4" fmla="*/ 3310295 h 4375690"/>
              <a:gd name="connsiteX5" fmla="*/ 665398 w 5191604"/>
              <a:gd name="connsiteY5" fmla="*/ 3452123 h 4375690"/>
              <a:gd name="connsiteX6" fmla="*/ 718738 w 5191604"/>
              <a:gd name="connsiteY6" fmla="*/ 3535943 h 4375690"/>
              <a:gd name="connsiteX7" fmla="*/ 833038 w 5191604"/>
              <a:gd name="connsiteY7" fmla="*/ 3635003 h 4375690"/>
              <a:gd name="connsiteX8" fmla="*/ 977818 w 5191604"/>
              <a:gd name="connsiteY8" fmla="*/ 3749303 h 4375690"/>
              <a:gd name="connsiteX9" fmla="*/ 1084498 w 5191604"/>
              <a:gd name="connsiteY9" fmla="*/ 3863603 h 4375690"/>
              <a:gd name="connsiteX10" fmla="*/ 1404538 w 5191604"/>
              <a:gd name="connsiteY10" fmla="*/ 4076963 h 4375690"/>
              <a:gd name="connsiteX11" fmla="*/ 1648378 w 5191604"/>
              <a:gd name="connsiteY11" fmla="*/ 4145543 h 4375690"/>
              <a:gd name="connsiteX12" fmla="*/ 1854118 w 5191604"/>
              <a:gd name="connsiteY12" fmla="*/ 4252223 h 4375690"/>
              <a:gd name="connsiteX13" fmla="*/ 2052238 w 5191604"/>
              <a:gd name="connsiteY13" fmla="*/ 4328423 h 4375690"/>
              <a:gd name="connsiteX14" fmla="*/ 2204638 w 5191604"/>
              <a:gd name="connsiteY14" fmla="*/ 4366523 h 4375690"/>
              <a:gd name="connsiteX15" fmla="*/ 2334178 w 5191604"/>
              <a:gd name="connsiteY15" fmla="*/ 4374143 h 4375690"/>
              <a:gd name="connsiteX16" fmla="*/ 2631358 w 5191604"/>
              <a:gd name="connsiteY16" fmla="*/ 4351283 h 4375690"/>
              <a:gd name="connsiteX17" fmla="*/ 2791378 w 5191604"/>
              <a:gd name="connsiteY17" fmla="*/ 4153163 h 4375690"/>
              <a:gd name="connsiteX18" fmla="*/ 3096178 w 5191604"/>
              <a:gd name="connsiteY18" fmla="*/ 4038863 h 4375690"/>
              <a:gd name="connsiteX19" fmla="*/ 3157138 w 5191604"/>
              <a:gd name="connsiteY19" fmla="*/ 3924563 h 4375690"/>
              <a:gd name="connsiteX20" fmla="*/ 3202858 w 5191604"/>
              <a:gd name="connsiteY20" fmla="*/ 3817883 h 4375690"/>
              <a:gd name="connsiteX21" fmla="*/ 3233338 w 5191604"/>
              <a:gd name="connsiteY21" fmla="*/ 3749303 h 4375690"/>
              <a:gd name="connsiteX22" fmla="*/ 3484798 w 5191604"/>
              <a:gd name="connsiteY22" fmla="*/ 3566423 h 4375690"/>
              <a:gd name="connsiteX23" fmla="*/ 3553378 w 5191604"/>
              <a:gd name="connsiteY23" fmla="*/ 3459743 h 4375690"/>
              <a:gd name="connsiteX24" fmla="*/ 3637198 w 5191604"/>
              <a:gd name="connsiteY24" fmla="*/ 3360683 h 4375690"/>
              <a:gd name="connsiteX25" fmla="*/ 3682918 w 5191604"/>
              <a:gd name="connsiteY25" fmla="*/ 3238763 h 4375690"/>
              <a:gd name="connsiteX26" fmla="*/ 3637198 w 5191604"/>
              <a:gd name="connsiteY26" fmla="*/ 3109223 h 4375690"/>
              <a:gd name="connsiteX27" fmla="*/ 3385738 w 5191604"/>
              <a:gd name="connsiteY27" fmla="*/ 2850143 h 4375690"/>
              <a:gd name="connsiteX28" fmla="*/ 3271438 w 5191604"/>
              <a:gd name="connsiteY28" fmla="*/ 2743463 h 4375690"/>
              <a:gd name="connsiteX29" fmla="*/ 3202858 w 5191604"/>
              <a:gd name="connsiteY29" fmla="*/ 2583443 h 4375690"/>
              <a:gd name="connsiteX30" fmla="*/ 3247324 w 5191604"/>
              <a:gd name="connsiteY30" fmla="*/ 2201365 h 4375690"/>
              <a:gd name="connsiteX31" fmla="*/ 3115304 w 5191604"/>
              <a:gd name="connsiteY31" fmla="*/ 1898397 h 4375690"/>
              <a:gd name="connsiteX32" fmla="*/ 3164758 w 5191604"/>
              <a:gd name="connsiteY32" fmla="*/ 1760483 h 4375690"/>
              <a:gd name="connsiteX33" fmla="*/ 3256198 w 5191604"/>
              <a:gd name="connsiteY33" fmla="*/ 1638563 h 4375690"/>
              <a:gd name="connsiteX34" fmla="*/ 3453075 w 5191604"/>
              <a:gd name="connsiteY34" fmla="*/ 1651037 h 4375690"/>
              <a:gd name="connsiteX35" fmla="*/ 3705722 w 5191604"/>
              <a:gd name="connsiteY35" fmla="*/ 2425720 h 4375690"/>
              <a:gd name="connsiteX36" fmla="*/ 3845357 w 5191604"/>
              <a:gd name="connsiteY36" fmla="*/ 3809569 h 4375690"/>
              <a:gd name="connsiteX37" fmla="*/ 4373152 w 5191604"/>
              <a:gd name="connsiteY37" fmla="*/ 3992069 h 4375690"/>
              <a:gd name="connsiteX38" fmla="*/ 4562123 w 5191604"/>
              <a:gd name="connsiteY38" fmla="*/ 3117514 h 4375690"/>
              <a:gd name="connsiteX39" fmla="*/ 4735107 w 5191604"/>
              <a:gd name="connsiteY39" fmla="*/ 2343051 h 4375690"/>
              <a:gd name="connsiteX40" fmla="*/ 5122900 w 5191604"/>
              <a:gd name="connsiteY40" fmla="*/ 2260950 h 4375690"/>
              <a:gd name="connsiteX41" fmla="*/ 5180021 w 5191604"/>
              <a:gd name="connsiteY41" fmla="*/ 2062919 h 4375690"/>
              <a:gd name="connsiteX42" fmla="*/ 4941385 w 5191604"/>
              <a:gd name="connsiteY42" fmla="*/ 1947725 h 4375690"/>
              <a:gd name="connsiteX43" fmla="*/ 4611549 w 5191604"/>
              <a:gd name="connsiteY43" fmla="*/ 2029970 h 4375690"/>
              <a:gd name="connsiteX44" fmla="*/ 4397824 w 5191604"/>
              <a:gd name="connsiteY44" fmla="*/ 1997303 h 4375690"/>
              <a:gd name="connsiteX45" fmla="*/ 4313182 w 5191604"/>
              <a:gd name="connsiteY45" fmla="*/ 1409750 h 4375690"/>
              <a:gd name="connsiteX46" fmla="*/ 4406493 w 5191604"/>
              <a:gd name="connsiteY46" fmla="*/ 1135806 h 4375690"/>
              <a:gd name="connsiteX47" fmla="*/ 4422058 w 5191604"/>
              <a:gd name="connsiteY47" fmla="*/ 899423 h 4375690"/>
              <a:gd name="connsiteX48" fmla="*/ 4742098 w 5191604"/>
              <a:gd name="connsiteY48" fmla="*/ 404123 h 4375690"/>
              <a:gd name="connsiteX49" fmla="*/ 4726858 w 5191604"/>
              <a:gd name="connsiteY49" fmla="*/ 30743 h 4375690"/>
              <a:gd name="connsiteX50" fmla="*/ 10078 w 5191604"/>
              <a:gd name="connsiteY50" fmla="*/ 38363 h 4375690"/>
              <a:gd name="connsiteX51" fmla="*/ 2458 w 5191604"/>
              <a:gd name="connsiteY51" fmla="*/ 175523 h 4375690"/>
              <a:gd name="connsiteX52" fmla="*/ 2458 w 5191604"/>
              <a:gd name="connsiteY52" fmla="*/ 518423 h 4375690"/>
              <a:gd name="connsiteX53" fmla="*/ 2458 w 5191604"/>
              <a:gd name="connsiteY53" fmla="*/ 1028963 h 4375690"/>
              <a:gd name="connsiteX54" fmla="*/ 10078 w 5191604"/>
              <a:gd name="connsiteY54" fmla="*/ 1486163 h 4375690"/>
              <a:gd name="connsiteX55" fmla="*/ 10078 w 5191604"/>
              <a:gd name="connsiteY55" fmla="*/ 2004323 h 4375690"/>
              <a:gd name="connsiteX56" fmla="*/ 17698 w 5191604"/>
              <a:gd name="connsiteY56" fmla="*/ 2667263 h 437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91604" h="4375690">
                <a:moveTo>
                  <a:pt x="17698" y="2667263"/>
                </a:moveTo>
                <a:cubicBezTo>
                  <a:pt x="50070" y="2817844"/>
                  <a:pt x="152684" y="2855979"/>
                  <a:pt x="204311" y="2907810"/>
                </a:cubicBezTo>
                <a:cubicBezTo>
                  <a:pt x="255938" y="2959641"/>
                  <a:pt x="297530" y="2933452"/>
                  <a:pt x="327460" y="2978249"/>
                </a:cubicBezTo>
                <a:cubicBezTo>
                  <a:pt x="357390" y="3023046"/>
                  <a:pt x="345854" y="3121249"/>
                  <a:pt x="383892" y="3176590"/>
                </a:cubicBezTo>
                <a:cubicBezTo>
                  <a:pt x="421930" y="3231931"/>
                  <a:pt x="508772" y="3264373"/>
                  <a:pt x="555690" y="3310295"/>
                </a:cubicBezTo>
                <a:cubicBezTo>
                  <a:pt x="602608" y="3356217"/>
                  <a:pt x="638223" y="3414515"/>
                  <a:pt x="665398" y="3452123"/>
                </a:cubicBezTo>
                <a:cubicBezTo>
                  <a:pt x="692573" y="3489731"/>
                  <a:pt x="690798" y="3505463"/>
                  <a:pt x="718738" y="3535943"/>
                </a:cubicBezTo>
                <a:cubicBezTo>
                  <a:pt x="746678" y="3566423"/>
                  <a:pt x="789858" y="3599443"/>
                  <a:pt x="833038" y="3635003"/>
                </a:cubicBezTo>
                <a:cubicBezTo>
                  <a:pt x="876218" y="3670563"/>
                  <a:pt x="935908" y="3711203"/>
                  <a:pt x="977818" y="3749303"/>
                </a:cubicBezTo>
                <a:cubicBezTo>
                  <a:pt x="1019728" y="3787403"/>
                  <a:pt x="1013378" y="3808993"/>
                  <a:pt x="1084498" y="3863603"/>
                </a:cubicBezTo>
                <a:cubicBezTo>
                  <a:pt x="1155618" y="3918213"/>
                  <a:pt x="1310558" y="4029973"/>
                  <a:pt x="1404538" y="4076963"/>
                </a:cubicBezTo>
                <a:cubicBezTo>
                  <a:pt x="1498518" y="4123953"/>
                  <a:pt x="1573448" y="4116333"/>
                  <a:pt x="1648378" y="4145543"/>
                </a:cubicBezTo>
                <a:cubicBezTo>
                  <a:pt x="1723308" y="4174753"/>
                  <a:pt x="1786808" y="4221743"/>
                  <a:pt x="1854118" y="4252223"/>
                </a:cubicBezTo>
                <a:cubicBezTo>
                  <a:pt x="1921428" y="4282703"/>
                  <a:pt x="1993818" y="4309373"/>
                  <a:pt x="2052238" y="4328423"/>
                </a:cubicBezTo>
                <a:cubicBezTo>
                  <a:pt x="2110658" y="4347473"/>
                  <a:pt x="2157648" y="4358903"/>
                  <a:pt x="2204638" y="4366523"/>
                </a:cubicBezTo>
                <a:cubicBezTo>
                  <a:pt x="2251628" y="4374143"/>
                  <a:pt x="2263058" y="4376683"/>
                  <a:pt x="2334178" y="4374143"/>
                </a:cubicBezTo>
                <a:cubicBezTo>
                  <a:pt x="2405298" y="4371603"/>
                  <a:pt x="2555158" y="4388113"/>
                  <a:pt x="2631358" y="4351283"/>
                </a:cubicBezTo>
                <a:cubicBezTo>
                  <a:pt x="2707558" y="4314453"/>
                  <a:pt x="2713908" y="4205233"/>
                  <a:pt x="2791378" y="4153163"/>
                </a:cubicBezTo>
                <a:cubicBezTo>
                  <a:pt x="2868848" y="4101093"/>
                  <a:pt x="3035218" y="4076963"/>
                  <a:pt x="3096178" y="4038863"/>
                </a:cubicBezTo>
                <a:cubicBezTo>
                  <a:pt x="3157138" y="4000763"/>
                  <a:pt x="3139358" y="3961393"/>
                  <a:pt x="3157138" y="3924563"/>
                </a:cubicBezTo>
                <a:cubicBezTo>
                  <a:pt x="3174918" y="3887733"/>
                  <a:pt x="3190158" y="3847093"/>
                  <a:pt x="3202858" y="3817883"/>
                </a:cubicBezTo>
                <a:cubicBezTo>
                  <a:pt x="3215558" y="3788673"/>
                  <a:pt x="3186348" y="3791213"/>
                  <a:pt x="3233338" y="3749303"/>
                </a:cubicBezTo>
                <a:cubicBezTo>
                  <a:pt x="3280328" y="3707393"/>
                  <a:pt x="3431458" y="3614683"/>
                  <a:pt x="3484798" y="3566423"/>
                </a:cubicBezTo>
                <a:cubicBezTo>
                  <a:pt x="3538138" y="3518163"/>
                  <a:pt x="3527978" y="3494033"/>
                  <a:pt x="3553378" y="3459743"/>
                </a:cubicBezTo>
                <a:cubicBezTo>
                  <a:pt x="3578778" y="3425453"/>
                  <a:pt x="3615608" y="3397513"/>
                  <a:pt x="3637198" y="3360683"/>
                </a:cubicBezTo>
                <a:cubicBezTo>
                  <a:pt x="3658788" y="3323853"/>
                  <a:pt x="3682918" y="3280673"/>
                  <a:pt x="3682918" y="3238763"/>
                </a:cubicBezTo>
                <a:cubicBezTo>
                  <a:pt x="3682918" y="3196853"/>
                  <a:pt x="3686728" y="3173993"/>
                  <a:pt x="3637198" y="3109223"/>
                </a:cubicBezTo>
                <a:cubicBezTo>
                  <a:pt x="3587668" y="3044453"/>
                  <a:pt x="3446698" y="2911103"/>
                  <a:pt x="3385738" y="2850143"/>
                </a:cubicBezTo>
                <a:cubicBezTo>
                  <a:pt x="3324778" y="2789183"/>
                  <a:pt x="3301918" y="2787913"/>
                  <a:pt x="3271438" y="2743463"/>
                </a:cubicBezTo>
                <a:cubicBezTo>
                  <a:pt x="3240958" y="2699013"/>
                  <a:pt x="3206877" y="2673793"/>
                  <a:pt x="3202858" y="2583443"/>
                </a:cubicBezTo>
                <a:cubicBezTo>
                  <a:pt x="3198839" y="2493093"/>
                  <a:pt x="3261916" y="2315539"/>
                  <a:pt x="3247324" y="2201365"/>
                </a:cubicBezTo>
                <a:cubicBezTo>
                  <a:pt x="3232732" y="2087191"/>
                  <a:pt x="3129065" y="1971877"/>
                  <a:pt x="3115304" y="1898397"/>
                </a:cubicBezTo>
                <a:cubicBezTo>
                  <a:pt x="3101543" y="1824917"/>
                  <a:pt x="3141276" y="1803789"/>
                  <a:pt x="3164758" y="1760483"/>
                </a:cubicBezTo>
                <a:cubicBezTo>
                  <a:pt x="3188240" y="1717177"/>
                  <a:pt x="3208145" y="1656804"/>
                  <a:pt x="3256198" y="1638563"/>
                </a:cubicBezTo>
                <a:cubicBezTo>
                  <a:pt x="3304251" y="1620322"/>
                  <a:pt x="3378154" y="1519844"/>
                  <a:pt x="3453075" y="1651037"/>
                </a:cubicBezTo>
                <a:cubicBezTo>
                  <a:pt x="3527996" y="1782230"/>
                  <a:pt x="3590918" y="2093450"/>
                  <a:pt x="3705722" y="2425720"/>
                </a:cubicBezTo>
                <a:cubicBezTo>
                  <a:pt x="3820526" y="2757990"/>
                  <a:pt x="3743694" y="3542990"/>
                  <a:pt x="3845357" y="3809569"/>
                </a:cubicBezTo>
                <a:cubicBezTo>
                  <a:pt x="3947020" y="4076148"/>
                  <a:pt x="4253691" y="4107411"/>
                  <a:pt x="4373152" y="3992069"/>
                </a:cubicBezTo>
                <a:cubicBezTo>
                  <a:pt x="4492613" y="3876727"/>
                  <a:pt x="4501797" y="3392350"/>
                  <a:pt x="4562123" y="3117514"/>
                </a:cubicBezTo>
                <a:cubicBezTo>
                  <a:pt x="4622449" y="2842678"/>
                  <a:pt x="4724167" y="2502364"/>
                  <a:pt x="4735107" y="2343051"/>
                </a:cubicBezTo>
                <a:cubicBezTo>
                  <a:pt x="4746047" y="2183738"/>
                  <a:pt x="5068019" y="2309036"/>
                  <a:pt x="5122900" y="2260950"/>
                </a:cubicBezTo>
                <a:cubicBezTo>
                  <a:pt x="5177781" y="2212864"/>
                  <a:pt x="5210274" y="2115123"/>
                  <a:pt x="5180021" y="2062919"/>
                </a:cubicBezTo>
                <a:cubicBezTo>
                  <a:pt x="5149769" y="2010715"/>
                  <a:pt x="5016859" y="1951819"/>
                  <a:pt x="4941385" y="1947725"/>
                </a:cubicBezTo>
                <a:cubicBezTo>
                  <a:pt x="4865911" y="1943631"/>
                  <a:pt x="4697971" y="2032667"/>
                  <a:pt x="4611549" y="2029970"/>
                </a:cubicBezTo>
                <a:cubicBezTo>
                  <a:pt x="4525127" y="2027273"/>
                  <a:pt x="4484619" y="2121260"/>
                  <a:pt x="4397824" y="1997303"/>
                </a:cubicBezTo>
                <a:cubicBezTo>
                  <a:pt x="4139649" y="1880345"/>
                  <a:pt x="4311737" y="1553333"/>
                  <a:pt x="4313182" y="1409750"/>
                </a:cubicBezTo>
                <a:cubicBezTo>
                  <a:pt x="4314627" y="1266167"/>
                  <a:pt x="4388347" y="1220860"/>
                  <a:pt x="4406493" y="1135806"/>
                </a:cubicBezTo>
                <a:cubicBezTo>
                  <a:pt x="4424639" y="1050752"/>
                  <a:pt x="4366124" y="1021370"/>
                  <a:pt x="4422058" y="899423"/>
                </a:cubicBezTo>
                <a:cubicBezTo>
                  <a:pt x="4477992" y="777476"/>
                  <a:pt x="4691298" y="548903"/>
                  <a:pt x="4742098" y="404123"/>
                </a:cubicBezTo>
                <a:cubicBezTo>
                  <a:pt x="4792898" y="259343"/>
                  <a:pt x="5515528" y="91703"/>
                  <a:pt x="4726858" y="30743"/>
                </a:cubicBezTo>
                <a:cubicBezTo>
                  <a:pt x="3938188" y="-30217"/>
                  <a:pt x="797478" y="14233"/>
                  <a:pt x="10078" y="38363"/>
                </a:cubicBezTo>
                <a:cubicBezTo>
                  <a:pt x="-7702" y="207273"/>
                  <a:pt x="3728" y="95513"/>
                  <a:pt x="2458" y="175523"/>
                </a:cubicBezTo>
                <a:lnTo>
                  <a:pt x="2458" y="518423"/>
                </a:lnTo>
                <a:cubicBezTo>
                  <a:pt x="2458" y="660663"/>
                  <a:pt x="1188" y="867673"/>
                  <a:pt x="2458" y="1028963"/>
                </a:cubicBezTo>
                <a:cubicBezTo>
                  <a:pt x="3728" y="1190253"/>
                  <a:pt x="8808" y="1323603"/>
                  <a:pt x="10078" y="1486163"/>
                </a:cubicBezTo>
                <a:cubicBezTo>
                  <a:pt x="11348" y="1648723"/>
                  <a:pt x="8808" y="1807473"/>
                  <a:pt x="10078" y="2004323"/>
                </a:cubicBezTo>
                <a:cubicBezTo>
                  <a:pt x="11348" y="2201173"/>
                  <a:pt x="-14674" y="2516682"/>
                  <a:pt x="17698" y="266726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2320" name="Group 12319"/>
          <p:cNvGrpSpPr/>
          <p:nvPr/>
        </p:nvGrpSpPr>
        <p:grpSpPr>
          <a:xfrm>
            <a:off x="1827213" y="3429000"/>
            <a:ext cx="1068386" cy="457076"/>
            <a:chOff x="1827213" y="3429000"/>
            <a:chExt cx="1068386" cy="457076"/>
          </a:xfrm>
        </p:grpSpPr>
        <p:sp>
          <p:nvSpPr>
            <p:cNvPr id="22" name="Oval 21"/>
            <p:cNvSpPr/>
            <p:nvPr/>
          </p:nvSpPr>
          <p:spPr bwMode="auto">
            <a:xfrm>
              <a:off x="1827213" y="3429000"/>
              <a:ext cx="152400" cy="1524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21" name="TextBox 22"/>
            <p:cNvSpPr txBox="1">
              <a:spLocks noChangeArrowheads="1"/>
            </p:cNvSpPr>
            <p:nvPr/>
          </p:nvSpPr>
          <p:spPr bwMode="auto">
            <a:xfrm>
              <a:off x="1904429" y="3516690"/>
              <a:ext cx="991170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1275 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18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762000" y="1905000"/>
            <a:ext cx="792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66800" y="76200"/>
            <a:ext cx="69342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Yakutat Sealing Camps Project: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900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Years of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Hunting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Tradition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Research Questions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683" y="3500735"/>
            <a:ext cx="69470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</a:t>
            </a:r>
            <a:r>
              <a:rPr lang="en-US" sz="2400" b="1" dirty="0" smtClean="0">
                <a:latin typeface="+mn-lt"/>
              </a:rPr>
              <a:t>ndigenous names (toponyms) and their meanings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683" y="3043535"/>
            <a:ext cx="61781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</a:t>
            </a:r>
            <a:r>
              <a:rPr lang="en-US" sz="2400" b="1" dirty="0" smtClean="0">
                <a:latin typeface="+mn-lt"/>
              </a:rPr>
              <a:t>ocations and dates of the old sealing camps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683" y="4038600"/>
            <a:ext cx="811651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Oral traditions, cultural values, social practices, and beliefs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683" y="5493603"/>
            <a:ext cx="683046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Long-term relationship between people and seals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in the Yakutat Bay ecosystem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2286000"/>
            <a:ext cx="8839200" cy="426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683" y="2514600"/>
            <a:ext cx="70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Changes in the glaciers and environment over time</a:t>
            </a:r>
            <a:endParaRPr lang="en-US" sz="24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683" y="4495800"/>
            <a:ext cx="516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+mn-lt"/>
              </a:rPr>
              <a:t> Seal hunting methods and techniques</a:t>
            </a:r>
            <a:endParaRPr lang="en-US" sz="24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683" y="5024735"/>
            <a:ext cx="670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+mn-lt"/>
              </a:rPr>
              <a:t> Everyday life and community in the sealing camps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3" y="0"/>
            <a:ext cx="9125857" cy="5783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3420358"/>
            <a:ext cx="2819400" cy="2363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402" y="5906869"/>
            <a:ext cx="7075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C. Hart Merriam photo album at the Bancroft Library, Berkeley, </a:t>
            </a:r>
          </a:p>
          <a:p>
            <a:r>
              <a:rPr lang="en-US" b="1" dirty="0" smtClean="0"/>
              <a:t>photograph </a:t>
            </a:r>
            <a:r>
              <a:rPr lang="en-US" b="1" dirty="0" smtClean="0"/>
              <a:t>of </a:t>
            </a:r>
            <a:r>
              <a:rPr lang="en-US" b="1" dirty="0" smtClean="0"/>
              <a:t>Yakutat sealing </a:t>
            </a:r>
            <a:r>
              <a:rPr lang="en-US" b="1" dirty="0" smtClean="0"/>
              <a:t>camp in 1899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97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211" y="6044625"/>
            <a:ext cx="6051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UAF geologist Daniel Mann with lake core, used to interpret </a:t>
            </a:r>
          </a:p>
          <a:p>
            <a:r>
              <a:rPr lang="en-US" sz="1600" b="1" dirty="0" smtClean="0"/>
              <a:t>the history of glacial retreat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350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763" y="6172200"/>
            <a:ext cx="7497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Archaeological excavations at </a:t>
            </a:r>
            <a:r>
              <a:rPr lang="en-US" sz="1600" b="1" dirty="0" err="1" smtClean="0"/>
              <a:t>Qek’otliya</a:t>
            </a:r>
            <a:r>
              <a:rPr lang="en-US" sz="1600" b="1" dirty="0" smtClean="0"/>
              <a:t> / </a:t>
            </a:r>
            <a:r>
              <a:rPr lang="en-US" sz="1600" b="1" dirty="0" err="1" smtClean="0"/>
              <a:t>Shaaná</a:t>
            </a:r>
            <a:r>
              <a:rPr lang="en-US" sz="1600" b="1" u="sng" dirty="0" err="1" smtClean="0"/>
              <a:t>x</a:t>
            </a:r>
            <a:r>
              <a:rPr lang="en-US" sz="1600" b="1" dirty="0" smtClean="0"/>
              <a:t> </a:t>
            </a:r>
            <a:r>
              <a:rPr lang="en-US" sz="1600" b="1" dirty="0" err="1"/>
              <a:t>Kuwóo</a:t>
            </a:r>
            <a:r>
              <a:rPr lang="en-US" sz="1600" b="1" u="sng" dirty="0" err="1"/>
              <a:t>x</a:t>
            </a:r>
            <a:r>
              <a:rPr lang="en-US" sz="1600" b="1" dirty="0" smtClean="0"/>
              <a:t>’ sealing camp </a:t>
            </a:r>
          </a:p>
          <a:p>
            <a:r>
              <a:rPr lang="en-US" sz="1600" b="1" dirty="0" smtClean="0"/>
              <a:t>at Indian Camp Creek, 2013 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861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/>
          <a:stretch/>
        </p:blipFill>
        <p:spPr>
          <a:xfrm>
            <a:off x="0" y="0"/>
            <a:ext cx="9127284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031468"/>
            <a:ext cx="644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Arrow point from the </a:t>
            </a:r>
            <a:r>
              <a:rPr lang="en-US" sz="1600" b="1" dirty="0" err="1"/>
              <a:t>Tlákw.aan</a:t>
            </a:r>
            <a:r>
              <a:rPr lang="en-US" sz="1600" b="1" dirty="0"/>
              <a:t> </a:t>
            </a:r>
            <a:r>
              <a:rPr lang="en-US" sz="1600" b="1" dirty="0" smtClean="0"/>
              <a:t>(Old Town) site on Knight Island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299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7495" y="6096000"/>
            <a:ext cx="587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Ramos – Abraham </a:t>
            </a:r>
            <a:r>
              <a:rPr lang="en-US" sz="1600" b="1" dirty="0" smtClean="0"/>
              <a:t>family on traditional </a:t>
            </a:r>
            <a:r>
              <a:rPr lang="en-US" sz="1600" b="1" dirty="0" err="1" smtClean="0"/>
              <a:t>Gineix</a:t>
            </a:r>
            <a:r>
              <a:rPr lang="en-US" sz="1600" b="1" dirty="0" smtClean="0"/>
              <a:t> </a:t>
            </a:r>
            <a:r>
              <a:rPr lang="en-US" sz="1600" b="1" u="sng" dirty="0" err="1"/>
              <a:t>K</a:t>
            </a:r>
            <a:r>
              <a:rPr lang="en-US" sz="1600" b="1" dirty="0" err="1"/>
              <a:t>wáan</a:t>
            </a:r>
            <a:r>
              <a:rPr lang="en-US" sz="1600" b="1" dirty="0" smtClean="0"/>
              <a:t> land</a:t>
            </a:r>
          </a:p>
          <a:p>
            <a:r>
              <a:rPr lang="en-US" sz="1600" b="1" dirty="0" smtClean="0"/>
              <a:t>at Disenchantment Bay, 2013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177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1007</Words>
  <Application>Microsoft Office PowerPoint</Application>
  <PresentationFormat>On-screen Show (4:3)</PresentationFormat>
  <Paragraphs>211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acrowell</dc:creator>
  <cp:lastModifiedBy>User</cp:lastModifiedBy>
  <cp:revision>374</cp:revision>
  <dcterms:created xsi:type="dcterms:W3CDTF">2011-05-20T22:01:03Z</dcterms:created>
  <dcterms:modified xsi:type="dcterms:W3CDTF">2014-10-03T01:37:40Z</dcterms:modified>
</cp:coreProperties>
</file>