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9" r:id="rId4"/>
    <p:sldMasterId id="2147483741" r:id="rId5"/>
    <p:sldMasterId id="2147483792" r:id="rId6"/>
    <p:sldMasterId id="2147483954" r:id="rId7"/>
  </p:sldMasterIdLst>
  <p:notesMasterIdLst>
    <p:notesMasterId r:id="rId31"/>
  </p:notesMasterIdLst>
  <p:handoutMasterIdLst>
    <p:handoutMasterId r:id="rId32"/>
  </p:handoutMasterIdLst>
  <p:sldIdLst>
    <p:sldId id="257" r:id="rId8"/>
    <p:sldId id="258" r:id="rId9"/>
    <p:sldId id="260" r:id="rId10"/>
    <p:sldId id="311" r:id="rId11"/>
    <p:sldId id="290" r:id="rId12"/>
    <p:sldId id="317" r:id="rId13"/>
    <p:sldId id="269" r:id="rId14"/>
    <p:sldId id="309" r:id="rId15"/>
    <p:sldId id="322" r:id="rId16"/>
    <p:sldId id="326" r:id="rId17"/>
    <p:sldId id="323" r:id="rId18"/>
    <p:sldId id="324" r:id="rId19"/>
    <p:sldId id="310" r:id="rId20"/>
    <p:sldId id="312" r:id="rId21"/>
    <p:sldId id="282" r:id="rId22"/>
    <p:sldId id="276" r:id="rId23"/>
    <p:sldId id="313" r:id="rId24"/>
    <p:sldId id="318" r:id="rId25"/>
    <p:sldId id="321" r:id="rId26"/>
    <p:sldId id="325" r:id="rId27"/>
    <p:sldId id="320" r:id="rId28"/>
    <p:sldId id="281" r:id="rId29"/>
    <p:sldId id="26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5613" indent="1588" algn="l" rtl="0" fontAlgn="base">
      <a:spcBef>
        <a:spcPct val="0"/>
      </a:spcBef>
      <a:spcAft>
        <a:spcPct val="0"/>
      </a:spcAft>
      <a:defRPr kern="1200">
        <a:solidFill>
          <a:schemeClr val="tx1"/>
        </a:solidFill>
        <a:latin typeface="Arial" charset="0"/>
        <a:ea typeface="+mn-ea"/>
        <a:cs typeface="Arial" charset="0"/>
      </a:defRPr>
    </a:lvl2pPr>
    <a:lvl3pPr marL="911225" indent="3175" algn="l" rtl="0" fontAlgn="base">
      <a:spcBef>
        <a:spcPct val="0"/>
      </a:spcBef>
      <a:spcAft>
        <a:spcPct val="0"/>
      </a:spcAft>
      <a:defRPr kern="1200">
        <a:solidFill>
          <a:schemeClr val="tx1"/>
        </a:solidFill>
        <a:latin typeface="Arial" charset="0"/>
        <a:ea typeface="+mn-ea"/>
        <a:cs typeface="Arial" charset="0"/>
      </a:defRPr>
    </a:lvl3pPr>
    <a:lvl4pPr marL="1368425" indent="3175" algn="l" rtl="0" fontAlgn="base">
      <a:spcBef>
        <a:spcPct val="0"/>
      </a:spcBef>
      <a:spcAft>
        <a:spcPct val="0"/>
      </a:spcAft>
      <a:defRPr kern="1200">
        <a:solidFill>
          <a:schemeClr val="tx1"/>
        </a:solidFill>
        <a:latin typeface="Arial" charset="0"/>
        <a:ea typeface="+mn-ea"/>
        <a:cs typeface="Arial" charset="0"/>
      </a:defRPr>
    </a:lvl4pPr>
    <a:lvl5pPr marL="1824038" indent="476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128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61" autoAdjust="0"/>
  </p:normalViewPr>
  <p:slideViewPr>
    <p:cSldViewPr>
      <p:cViewPr>
        <p:scale>
          <a:sx n="117" d="100"/>
          <a:sy n="117" d="100"/>
        </p:scale>
        <p:origin x="-72"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lt-L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7557DC62-2D43-4CE4-BBDD-56D10812F7F7}" type="datetimeFigureOut">
              <a:rPr lang="lt-LT"/>
              <a:pPr>
                <a:defRPr/>
              </a:pPr>
              <a:t>2015.05.27</a:t>
            </a:fld>
            <a:endParaRPr lang="lt-L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lt-L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320E7028-E649-4F85-B294-11576095D1F9}" type="slidenum">
              <a:rPr lang="lt-LT"/>
              <a:pPr>
                <a:defRPr/>
              </a:pPr>
              <a:t>‹#›</a:t>
            </a:fld>
            <a:endParaRPr lang="lt-LT"/>
          </a:p>
        </p:txBody>
      </p:sp>
    </p:spTree>
    <p:extLst>
      <p:ext uri="{BB962C8B-B14F-4D97-AF65-F5344CB8AC3E}">
        <p14:creationId xmlns:p14="http://schemas.microsoft.com/office/powerpoint/2010/main" val="3077318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233EFD-385B-4417-A274-9EF111F0BD27}" type="datetimeFigureOut">
              <a:rPr lang="en-US"/>
              <a:pPr>
                <a:defRPr/>
              </a:pPr>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15493E5-7C30-454A-9A95-05F08F3B9D1D}" type="slidenum">
              <a:rPr lang="en-US"/>
              <a:pPr>
                <a:defRPr/>
              </a:pPr>
              <a:t>‹#›</a:t>
            </a:fld>
            <a:endParaRPr lang="en-US"/>
          </a:p>
        </p:txBody>
      </p:sp>
    </p:spTree>
    <p:extLst>
      <p:ext uri="{BB962C8B-B14F-4D97-AF65-F5344CB8AC3E}">
        <p14:creationId xmlns:p14="http://schemas.microsoft.com/office/powerpoint/2010/main" val="2157453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1225" algn="l" rtl="0" eaLnBrk="0" fontAlgn="base" hangingPunct="0">
      <a:spcBef>
        <a:spcPct val="30000"/>
      </a:spcBef>
      <a:spcAft>
        <a:spcPct val="0"/>
      </a:spcAft>
      <a:defRPr sz="1200" kern="1200">
        <a:solidFill>
          <a:schemeClr val="tx1"/>
        </a:solidFill>
        <a:latin typeface="+mn-lt"/>
        <a:ea typeface="+mn-ea"/>
        <a:cs typeface="+mn-cs"/>
      </a:defRPr>
    </a:lvl3pPr>
    <a:lvl4pPr marL="1368425" algn="l" rtl="0" eaLnBrk="0" fontAlgn="base" hangingPunct="0">
      <a:spcBef>
        <a:spcPct val="30000"/>
      </a:spcBef>
      <a:spcAft>
        <a:spcPct val="0"/>
      </a:spcAft>
      <a:defRPr sz="1200" kern="1200">
        <a:solidFill>
          <a:schemeClr val="tx1"/>
        </a:solidFill>
        <a:latin typeface="+mn-lt"/>
        <a:ea typeface="+mn-ea"/>
        <a:cs typeface="+mn-cs"/>
      </a:defRPr>
    </a:lvl4pPr>
    <a:lvl5pPr marL="1824038" algn="l" rtl="0" eaLnBrk="0" fontAlgn="base" hangingPunct="0">
      <a:spcBef>
        <a:spcPct val="30000"/>
      </a:spcBef>
      <a:spcAft>
        <a:spcPct val="0"/>
      </a:spcAft>
      <a:defRPr sz="1200" kern="1200">
        <a:solidFill>
          <a:schemeClr val="tx1"/>
        </a:solidFill>
        <a:latin typeface="+mn-lt"/>
        <a:ea typeface="+mn-ea"/>
        <a:cs typeface="+mn-cs"/>
      </a:defRPr>
    </a:lvl5pPr>
    <a:lvl6pPr marL="2281503" algn="l" defTabSz="912601" rtl="0" eaLnBrk="1" latinLnBrk="0" hangingPunct="1">
      <a:defRPr sz="1200" kern="1200">
        <a:solidFill>
          <a:schemeClr val="tx1"/>
        </a:solidFill>
        <a:latin typeface="+mn-lt"/>
        <a:ea typeface="+mn-ea"/>
        <a:cs typeface="+mn-cs"/>
      </a:defRPr>
    </a:lvl6pPr>
    <a:lvl7pPr marL="2737802" algn="l" defTabSz="912601" rtl="0" eaLnBrk="1" latinLnBrk="0" hangingPunct="1">
      <a:defRPr sz="1200" kern="1200">
        <a:solidFill>
          <a:schemeClr val="tx1"/>
        </a:solidFill>
        <a:latin typeface="+mn-lt"/>
        <a:ea typeface="+mn-ea"/>
        <a:cs typeface="+mn-cs"/>
      </a:defRPr>
    </a:lvl7pPr>
    <a:lvl8pPr marL="3194095" algn="l" defTabSz="912601" rtl="0" eaLnBrk="1" latinLnBrk="0" hangingPunct="1">
      <a:defRPr sz="1200" kern="1200">
        <a:solidFill>
          <a:schemeClr val="tx1"/>
        </a:solidFill>
        <a:latin typeface="+mn-lt"/>
        <a:ea typeface="+mn-ea"/>
        <a:cs typeface="+mn-cs"/>
      </a:defRPr>
    </a:lvl8pPr>
    <a:lvl9pPr marL="3650401" algn="l" defTabSz="9126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would like to welcome you all here at the Embassy of Lithuania. </a:t>
            </a:r>
            <a:endParaRPr lang="lt-LT"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206EB21-7317-4ECC-954B-789FD3B30DAF}" type="slidenum">
              <a:rPr lang="en-US" altLang="en-US" smtClean="0">
                <a:solidFill>
                  <a:srgbClr val="000000"/>
                </a:solidFill>
                <a:latin typeface="Arial" charset="0"/>
              </a:rPr>
              <a:pPr eaLnBrk="1" fontAlgn="base" hangingPunct="1">
                <a:spcBef>
                  <a:spcPct val="0"/>
                </a:spcBef>
                <a:spcAft>
                  <a:spcPct val="0"/>
                </a:spcAft>
              </a:pPr>
              <a:t>1</a:t>
            </a:fld>
            <a:endParaRPr lang="en-US" altLang="en-US" smtClean="0">
              <a:solidFill>
                <a:srgbClr val="000000"/>
              </a:solidFill>
              <a:latin typeface="Arial" charset="0"/>
            </a:endParaRPr>
          </a:p>
        </p:txBody>
      </p:sp>
    </p:spTree>
    <p:extLst>
      <p:ext uri="{BB962C8B-B14F-4D97-AF65-F5344CB8AC3E}">
        <p14:creationId xmlns:p14="http://schemas.microsoft.com/office/powerpoint/2010/main" val="350394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lt-LT" altLang="en-US" smtClean="0"/>
          </a:p>
        </p:txBody>
      </p:sp>
      <p:sp>
        <p:nvSpPr>
          <p:cNvPr id="4" name="Slide Number Placeholder 3"/>
          <p:cNvSpPr>
            <a:spLocks noGrp="1"/>
          </p:cNvSpPr>
          <p:nvPr>
            <p:ph type="sldNum" sz="quarter" idx="5"/>
          </p:nvPr>
        </p:nvSpPr>
        <p:spPr/>
        <p:txBody>
          <a:bodyPr/>
          <a:lstStyle/>
          <a:p>
            <a:pPr>
              <a:defRPr/>
            </a:pPr>
            <a:fld id="{EC907369-7D87-4473-BBCE-CF78E6879DE6}" type="slidenum">
              <a:rPr lang="en-US">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20230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2BE9B81-2A06-4B73-B558-A39E44BB0B8D}" type="slidenum">
              <a:rPr lang="en-US" altLang="en-US" smtClean="0">
                <a:solidFill>
                  <a:srgbClr val="1F497D"/>
                </a:solidFill>
              </a:rPr>
              <a:pPr eaLnBrk="1" fontAlgn="base" hangingPunct="1">
                <a:spcBef>
                  <a:spcPct val="0"/>
                </a:spcBef>
                <a:spcAft>
                  <a:spcPct val="0"/>
                </a:spcAft>
              </a:pPr>
              <a:t>7</a:t>
            </a:fld>
            <a:endParaRPr lang="en-US" altLang="en-US" smtClean="0">
              <a:solidFill>
                <a:srgbClr val="1F497D"/>
              </a:solidFill>
            </a:endParaRPr>
          </a:p>
        </p:txBody>
      </p:sp>
    </p:spTree>
    <p:extLst>
      <p:ext uri="{BB962C8B-B14F-4D97-AF65-F5344CB8AC3E}">
        <p14:creationId xmlns:p14="http://schemas.microsoft.com/office/powerpoint/2010/main" val="165387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C00E2BE-2392-473E-B9AF-F81EE61F1262}" type="slidenum">
              <a:rPr lang="en-US" altLang="en-US" smtClean="0"/>
              <a:pPr eaLnBrk="1" fontAlgn="base" hangingPunct="1">
                <a:spcBef>
                  <a:spcPct val="0"/>
                </a:spcBef>
                <a:spcAft>
                  <a:spcPct val="0"/>
                </a:spcAft>
              </a:pPr>
              <a:t>23</a:t>
            </a:fld>
            <a:endParaRPr lang="en-US" altLang="en-US" smtClean="0"/>
          </a:p>
        </p:txBody>
      </p:sp>
    </p:spTree>
    <p:extLst>
      <p:ext uri="{BB962C8B-B14F-4D97-AF65-F5344CB8AC3E}">
        <p14:creationId xmlns:p14="http://schemas.microsoft.com/office/powerpoint/2010/main" val="354171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299" indent="0" algn="ctr">
              <a:buNone/>
              <a:defRPr>
                <a:solidFill>
                  <a:schemeClr val="tx1">
                    <a:tint val="75000"/>
                  </a:schemeClr>
                </a:solidFill>
              </a:defRPr>
            </a:lvl2pPr>
            <a:lvl3pPr marL="912601" indent="0" algn="ctr">
              <a:buNone/>
              <a:defRPr>
                <a:solidFill>
                  <a:schemeClr val="tx1">
                    <a:tint val="75000"/>
                  </a:schemeClr>
                </a:solidFill>
              </a:defRPr>
            </a:lvl3pPr>
            <a:lvl4pPr marL="1368902" indent="0" algn="ctr">
              <a:buNone/>
              <a:defRPr>
                <a:solidFill>
                  <a:schemeClr val="tx1">
                    <a:tint val="75000"/>
                  </a:schemeClr>
                </a:solidFill>
              </a:defRPr>
            </a:lvl4pPr>
            <a:lvl5pPr marL="1825201" indent="0" algn="ctr">
              <a:buNone/>
              <a:defRPr>
                <a:solidFill>
                  <a:schemeClr val="tx1">
                    <a:tint val="75000"/>
                  </a:schemeClr>
                </a:solidFill>
              </a:defRPr>
            </a:lvl5pPr>
            <a:lvl6pPr marL="2281503" indent="0" algn="ctr">
              <a:buNone/>
              <a:defRPr>
                <a:solidFill>
                  <a:schemeClr val="tx1">
                    <a:tint val="75000"/>
                  </a:schemeClr>
                </a:solidFill>
              </a:defRPr>
            </a:lvl6pPr>
            <a:lvl7pPr marL="2737802" indent="0" algn="ctr">
              <a:buNone/>
              <a:defRPr>
                <a:solidFill>
                  <a:schemeClr val="tx1">
                    <a:tint val="75000"/>
                  </a:schemeClr>
                </a:solidFill>
              </a:defRPr>
            </a:lvl7pPr>
            <a:lvl8pPr marL="3194095" indent="0" algn="ctr">
              <a:buNone/>
              <a:defRPr>
                <a:solidFill>
                  <a:schemeClr val="tx1">
                    <a:tint val="75000"/>
                  </a:schemeClr>
                </a:solidFill>
              </a:defRPr>
            </a:lvl8pPr>
            <a:lvl9pPr marL="365040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90F592-91C1-4E49-A335-E8555D5B2CAC}"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A1433A-A375-4CAA-8B00-2BFDD28C2D47}" type="slidenum">
              <a:rPr lang="en-US"/>
              <a:pPr>
                <a:defRPr/>
              </a:pPr>
              <a:t>‹#›</a:t>
            </a:fld>
            <a:endParaRPr lang="en-US"/>
          </a:p>
        </p:txBody>
      </p:sp>
    </p:spTree>
    <p:extLst>
      <p:ext uri="{BB962C8B-B14F-4D97-AF65-F5344CB8AC3E}">
        <p14:creationId xmlns:p14="http://schemas.microsoft.com/office/powerpoint/2010/main" val="331736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CEBC03-34EE-41FA-9BC2-53951348A8C5}"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4CA24E-C2D4-47C0-AE93-C0A80EEF2B99}" type="slidenum">
              <a:rPr lang="en-US"/>
              <a:pPr>
                <a:defRPr/>
              </a:pPr>
              <a:t>‹#›</a:t>
            </a:fld>
            <a:endParaRPr lang="en-US"/>
          </a:p>
        </p:txBody>
      </p:sp>
    </p:spTree>
    <p:extLst>
      <p:ext uri="{BB962C8B-B14F-4D97-AF65-F5344CB8AC3E}">
        <p14:creationId xmlns:p14="http://schemas.microsoft.com/office/powerpoint/2010/main" val="378895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A3E954-2707-4CCB-B993-524C37835B27}"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136F1-92C7-4A2A-A8AE-2F270663BE97}" type="slidenum">
              <a:rPr lang="en-US"/>
              <a:pPr>
                <a:defRPr/>
              </a:pPr>
              <a:t>‹#›</a:t>
            </a:fld>
            <a:endParaRPr lang="en-US"/>
          </a:p>
        </p:txBody>
      </p:sp>
    </p:spTree>
    <p:extLst>
      <p:ext uri="{BB962C8B-B14F-4D97-AF65-F5344CB8AC3E}">
        <p14:creationId xmlns:p14="http://schemas.microsoft.com/office/powerpoint/2010/main" val="62900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299" indent="0" algn="ctr">
              <a:buNone/>
              <a:defRPr>
                <a:solidFill>
                  <a:schemeClr val="tx1">
                    <a:tint val="75000"/>
                  </a:schemeClr>
                </a:solidFill>
              </a:defRPr>
            </a:lvl2pPr>
            <a:lvl3pPr marL="912601" indent="0" algn="ctr">
              <a:buNone/>
              <a:defRPr>
                <a:solidFill>
                  <a:schemeClr val="tx1">
                    <a:tint val="75000"/>
                  </a:schemeClr>
                </a:solidFill>
              </a:defRPr>
            </a:lvl3pPr>
            <a:lvl4pPr marL="1368902" indent="0" algn="ctr">
              <a:buNone/>
              <a:defRPr>
                <a:solidFill>
                  <a:schemeClr val="tx1">
                    <a:tint val="75000"/>
                  </a:schemeClr>
                </a:solidFill>
              </a:defRPr>
            </a:lvl4pPr>
            <a:lvl5pPr marL="1825201" indent="0" algn="ctr">
              <a:buNone/>
              <a:defRPr>
                <a:solidFill>
                  <a:schemeClr val="tx1">
                    <a:tint val="75000"/>
                  </a:schemeClr>
                </a:solidFill>
              </a:defRPr>
            </a:lvl5pPr>
            <a:lvl6pPr marL="2281503" indent="0" algn="ctr">
              <a:buNone/>
              <a:defRPr>
                <a:solidFill>
                  <a:schemeClr val="tx1">
                    <a:tint val="75000"/>
                  </a:schemeClr>
                </a:solidFill>
              </a:defRPr>
            </a:lvl6pPr>
            <a:lvl7pPr marL="2737802" indent="0" algn="ctr">
              <a:buNone/>
              <a:defRPr>
                <a:solidFill>
                  <a:schemeClr val="tx1">
                    <a:tint val="75000"/>
                  </a:schemeClr>
                </a:solidFill>
              </a:defRPr>
            </a:lvl7pPr>
            <a:lvl8pPr marL="3194095" indent="0" algn="ctr">
              <a:buNone/>
              <a:defRPr>
                <a:solidFill>
                  <a:schemeClr val="tx1">
                    <a:tint val="75000"/>
                  </a:schemeClr>
                </a:solidFill>
              </a:defRPr>
            </a:lvl8pPr>
            <a:lvl9pPr marL="3650401"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lvl1pPr>
              <a:defRPr>
                <a:cs typeface="Arial" charset="0"/>
              </a:defRPr>
            </a:lvl1pPr>
          </a:lstStyle>
          <a:p>
            <a:pPr>
              <a:defRPr/>
            </a:pPr>
            <a:fld id="{E6A7055F-2E28-409B-BBCF-2AAE755694AE}" type="datetime1">
              <a:rPr lang="lt-LT"/>
              <a:pPr>
                <a:defRPr/>
              </a:pPr>
              <a:t>2015.05.27</a:t>
            </a:fld>
            <a:endParaRPr lang="lt-LT"/>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EFEB530-3860-4392-B45D-83687A84C960}" type="slidenum">
              <a:rPr lang="lt-LT"/>
              <a:pPr>
                <a:defRPr/>
              </a:pPr>
              <a:t>‹#›</a:t>
            </a:fld>
            <a:endParaRPr lang="lt-LT"/>
          </a:p>
        </p:txBody>
      </p:sp>
    </p:spTree>
    <p:extLst>
      <p:ext uri="{BB962C8B-B14F-4D97-AF65-F5344CB8AC3E}">
        <p14:creationId xmlns:p14="http://schemas.microsoft.com/office/powerpoint/2010/main" val="394837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t-LT" dirty="0"/>
          </a:p>
        </p:txBody>
      </p:sp>
      <p:sp>
        <p:nvSpPr>
          <p:cNvPr id="4" name="Date Placeholder 3"/>
          <p:cNvSpPr>
            <a:spLocks noGrp="1"/>
          </p:cNvSpPr>
          <p:nvPr>
            <p:ph type="dt" sz="half" idx="10"/>
          </p:nvPr>
        </p:nvSpPr>
        <p:spPr/>
        <p:txBody>
          <a:bodyPr/>
          <a:lstStyle>
            <a:lvl1pPr>
              <a:defRPr>
                <a:cs typeface="Arial" charset="0"/>
              </a:defRPr>
            </a:lvl1pPr>
          </a:lstStyle>
          <a:p>
            <a:pPr>
              <a:defRPr/>
            </a:pPr>
            <a:fld id="{07C1C733-8B68-4BC8-871D-182987202F7A}" type="datetime1">
              <a:rPr lang="lt-LT"/>
              <a:pPr>
                <a:defRPr/>
              </a:pPr>
              <a:t>2015.05.27</a:t>
            </a:fld>
            <a:endParaRPr lang="lt-LT"/>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71D8B8F8-5539-407D-B1F1-C1EDF7D91276}" type="slidenum">
              <a:rPr lang="lt-LT"/>
              <a:pPr>
                <a:defRPr/>
              </a:pPr>
              <a:t>‹#›</a:t>
            </a:fld>
            <a:endParaRPr lang="lt-LT"/>
          </a:p>
        </p:txBody>
      </p:sp>
    </p:spTree>
    <p:extLst>
      <p:ext uri="{BB962C8B-B14F-4D97-AF65-F5344CB8AC3E}">
        <p14:creationId xmlns:p14="http://schemas.microsoft.com/office/powerpoint/2010/main" val="402469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299" indent="0">
              <a:buNone/>
              <a:defRPr sz="1800">
                <a:solidFill>
                  <a:schemeClr val="tx1">
                    <a:tint val="75000"/>
                  </a:schemeClr>
                </a:solidFill>
              </a:defRPr>
            </a:lvl2pPr>
            <a:lvl3pPr marL="912601" indent="0">
              <a:buNone/>
              <a:defRPr sz="1600">
                <a:solidFill>
                  <a:schemeClr val="tx1">
                    <a:tint val="75000"/>
                  </a:schemeClr>
                </a:solidFill>
              </a:defRPr>
            </a:lvl3pPr>
            <a:lvl4pPr marL="1368902" indent="0">
              <a:buNone/>
              <a:defRPr sz="1400">
                <a:solidFill>
                  <a:schemeClr val="tx1">
                    <a:tint val="75000"/>
                  </a:schemeClr>
                </a:solidFill>
              </a:defRPr>
            </a:lvl4pPr>
            <a:lvl5pPr marL="1825201" indent="0">
              <a:buNone/>
              <a:defRPr sz="1400">
                <a:solidFill>
                  <a:schemeClr val="tx1">
                    <a:tint val="75000"/>
                  </a:schemeClr>
                </a:solidFill>
              </a:defRPr>
            </a:lvl5pPr>
            <a:lvl6pPr marL="2281503" indent="0">
              <a:buNone/>
              <a:defRPr sz="1400">
                <a:solidFill>
                  <a:schemeClr val="tx1">
                    <a:tint val="75000"/>
                  </a:schemeClr>
                </a:solidFill>
              </a:defRPr>
            </a:lvl6pPr>
            <a:lvl7pPr marL="2737802" indent="0">
              <a:buNone/>
              <a:defRPr sz="1400">
                <a:solidFill>
                  <a:schemeClr val="tx1">
                    <a:tint val="75000"/>
                  </a:schemeClr>
                </a:solidFill>
              </a:defRPr>
            </a:lvl7pPr>
            <a:lvl8pPr marL="3194095" indent="0">
              <a:buNone/>
              <a:defRPr sz="1400">
                <a:solidFill>
                  <a:schemeClr val="tx1">
                    <a:tint val="75000"/>
                  </a:schemeClr>
                </a:solidFill>
              </a:defRPr>
            </a:lvl8pPr>
            <a:lvl9pPr marL="365040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F6F30461-8142-4BF7-99E4-DFE2F262B6B6}" type="datetime1">
              <a:rPr lang="lt-LT"/>
              <a:pPr>
                <a:defRPr/>
              </a:pPr>
              <a:t>2015.05.27</a:t>
            </a:fld>
            <a:endParaRPr lang="lt-LT"/>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7E8618DE-EB11-4220-B6DB-43CB0A170777}" type="slidenum">
              <a:rPr lang="lt-LT"/>
              <a:pPr>
                <a:defRPr/>
              </a:pPr>
              <a:t>‹#›</a:t>
            </a:fld>
            <a:endParaRPr lang="lt-LT"/>
          </a:p>
        </p:txBody>
      </p:sp>
    </p:spTree>
    <p:extLst>
      <p:ext uri="{BB962C8B-B14F-4D97-AF65-F5344CB8AC3E}">
        <p14:creationId xmlns:p14="http://schemas.microsoft.com/office/powerpoint/2010/main" val="194044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dirty="0"/>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t-LT" dirty="0"/>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3"/>
          <p:cNvSpPr>
            <a:spLocks noGrp="1"/>
          </p:cNvSpPr>
          <p:nvPr>
            <p:ph type="dt" sz="half" idx="10"/>
          </p:nvPr>
        </p:nvSpPr>
        <p:spPr/>
        <p:txBody>
          <a:bodyPr/>
          <a:lstStyle>
            <a:lvl1pPr>
              <a:defRPr>
                <a:cs typeface="Arial" charset="0"/>
              </a:defRPr>
            </a:lvl1pPr>
          </a:lstStyle>
          <a:p>
            <a:pPr>
              <a:defRPr/>
            </a:pPr>
            <a:fld id="{A073CD9F-97C4-491F-8618-68AF784589C6}" type="datetime1">
              <a:rPr lang="lt-LT"/>
              <a:pPr>
                <a:defRPr/>
              </a:pPr>
              <a:t>2015.05.27</a:t>
            </a:fld>
            <a:endParaRPr lang="lt-LT"/>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E35D68D7-FB0A-45D8-AEB4-5B32FC63FB64}" type="slidenum">
              <a:rPr lang="lt-LT"/>
              <a:pPr>
                <a:defRPr/>
              </a:pPr>
              <a:t>‹#›</a:t>
            </a:fld>
            <a:endParaRPr lang="lt-LT"/>
          </a:p>
        </p:txBody>
      </p:sp>
    </p:spTree>
    <p:extLst>
      <p:ext uri="{BB962C8B-B14F-4D97-AF65-F5344CB8AC3E}">
        <p14:creationId xmlns:p14="http://schemas.microsoft.com/office/powerpoint/2010/main" val="233514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3"/>
          <p:cNvSpPr>
            <a:spLocks noGrp="1"/>
          </p:cNvSpPr>
          <p:nvPr>
            <p:ph type="dt" sz="half" idx="10"/>
          </p:nvPr>
        </p:nvSpPr>
        <p:spPr/>
        <p:txBody>
          <a:bodyPr/>
          <a:lstStyle>
            <a:lvl1pPr>
              <a:defRPr>
                <a:cs typeface="Arial" charset="0"/>
              </a:defRPr>
            </a:lvl1pPr>
          </a:lstStyle>
          <a:p>
            <a:pPr>
              <a:defRPr/>
            </a:pPr>
            <a:fld id="{4DA7C1EF-486A-4513-9646-A0DB6DEAA467}" type="datetime1">
              <a:rPr lang="lt-LT"/>
              <a:pPr>
                <a:defRPr/>
              </a:pPr>
              <a:t>2015.05.27</a:t>
            </a:fld>
            <a:endParaRPr lang="lt-LT"/>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BBAF4EFD-6C3D-4F32-B186-1EB0C02891AC}" type="slidenum">
              <a:rPr lang="lt-LT"/>
              <a:pPr>
                <a:defRPr/>
              </a:pPr>
              <a:t>‹#›</a:t>
            </a:fld>
            <a:endParaRPr lang="lt-LT"/>
          </a:p>
        </p:txBody>
      </p:sp>
    </p:spTree>
    <p:extLst>
      <p:ext uri="{BB962C8B-B14F-4D97-AF65-F5344CB8AC3E}">
        <p14:creationId xmlns:p14="http://schemas.microsoft.com/office/powerpoint/2010/main" val="120506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3"/>
          <p:cNvSpPr>
            <a:spLocks noGrp="1"/>
          </p:cNvSpPr>
          <p:nvPr>
            <p:ph type="dt" sz="half" idx="10"/>
          </p:nvPr>
        </p:nvSpPr>
        <p:spPr/>
        <p:txBody>
          <a:bodyPr/>
          <a:lstStyle>
            <a:lvl1pPr>
              <a:defRPr>
                <a:cs typeface="Arial" charset="0"/>
              </a:defRPr>
            </a:lvl1pPr>
          </a:lstStyle>
          <a:p>
            <a:pPr>
              <a:defRPr/>
            </a:pPr>
            <a:fld id="{F38B354C-3736-4F65-9087-61E83950487E}" type="datetime1">
              <a:rPr lang="lt-LT"/>
              <a:pPr>
                <a:defRPr/>
              </a:pPr>
              <a:t>2015.05.27</a:t>
            </a:fld>
            <a:endParaRPr lang="lt-LT"/>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2575C741-7692-44FC-B15B-60CC08E67E26}" type="slidenum">
              <a:rPr lang="lt-LT"/>
              <a:pPr>
                <a:defRPr/>
              </a:pPr>
              <a:t>‹#›</a:t>
            </a:fld>
            <a:endParaRPr lang="lt-LT"/>
          </a:p>
        </p:txBody>
      </p:sp>
    </p:spTree>
    <p:extLst>
      <p:ext uri="{BB962C8B-B14F-4D97-AF65-F5344CB8AC3E}">
        <p14:creationId xmlns:p14="http://schemas.microsoft.com/office/powerpoint/2010/main" val="2365730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L">
    <p:spTree>
      <p:nvGrpSpPr>
        <p:cNvPr id="1" name=""/>
        <p:cNvGrpSpPr/>
        <p:nvPr/>
      </p:nvGrpSpPr>
      <p:grpSpPr>
        <a:xfrm>
          <a:off x="0" y="0"/>
          <a:ext cx="0" cy="0"/>
          <a:chOff x="0" y="0"/>
          <a:chExt cx="0" cy="0"/>
        </a:xfrm>
      </p:grpSpPr>
      <p:sp>
        <p:nvSpPr>
          <p:cNvPr id="5" name="Title 4"/>
          <p:cNvSpPr>
            <a:spLocks noGrp="1"/>
          </p:cNvSpPr>
          <p:nvPr>
            <p:ph type="title"/>
          </p:nvPr>
        </p:nvSpPr>
        <p:spPr>
          <a:xfrm>
            <a:off x="144016" y="-27384"/>
            <a:ext cx="7164288" cy="1143000"/>
          </a:xfrm>
        </p:spPr>
        <p:txBody>
          <a:bodyPr/>
          <a:lstStyle>
            <a:lvl1pPr algn="l">
              <a:defRPr sz="4000">
                <a:solidFill>
                  <a:srgbClr val="005794"/>
                </a:solidFill>
                <a:latin typeface="Arial" pitchFamily="34" charset="0"/>
                <a:cs typeface="Arial" pitchFamily="34" charset="0"/>
              </a:defRPr>
            </a:lvl1pPr>
          </a:lstStyle>
          <a:p>
            <a:r>
              <a:rPr lang="en-US" dirty="0" smtClean="0"/>
              <a:t>Click to edit Master title style</a:t>
            </a:r>
            <a:endParaRPr lang="lt-LT" dirty="0"/>
          </a:p>
        </p:txBody>
      </p:sp>
    </p:spTree>
    <p:extLst>
      <p:ext uri="{BB962C8B-B14F-4D97-AF65-F5344CB8AC3E}">
        <p14:creationId xmlns:p14="http://schemas.microsoft.com/office/powerpoint/2010/main" val="882822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D4C8796F-3349-4124-9167-8AE7186D1DF4}" type="datetime1">
              <a:rPr lang="lt-LT"/>
              <a:pPr>
                <a:defRPr/>
              </a:pPr>
              <a:t>2015.05.27</a:t>
            </a:fld>
            <a:endParaRPr lang="lt-LT"/>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B51E825D-F504-4947-BBBE-882626BC0155}" type="slidenum">
              <a:rPr lang="lt-LT"/>
              <a:pPr>
                <a:defRPr/>
              </a:pPr>
              <a:t>‹#›</a:t>
            </a:fld>
            <a:endParaRPr lang="lt-LT"/>
          </a:p>
        </p:txBody>
      </p:sp>
    </p:spTree>
    <p:extLst>
      <p:ext uri="{BB962C8B-B14F-4D97-AF65-F5344CB8AC3E}">
        <p14:creationId xmlns:p14="http://schemas.microsoft.com/office/powerpoint/2010/main" val="234542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CAC365-CC7F-476B-9F86-098E2A499944}"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27F319-2A7A-430B-8328-0EA2DD6488AC}" type="slidenum">
              <a:rPr lang="en-US"/>
              <a:pPr>
                <a:defRPr/>
              </a:pPr>
              <a:t>‹#›</a:t>
            </a:fld>
            <a:endParaRPr lang="en-US"/>
          </a:p>
        </p:txBody>
      </p:sp>
    </p:spTree>
    <p:extLst>
      <p:ext uri="{BB962C8B-B14F-4D97-AF65-F5344CB8AC3E}">
        <p14:creationId xmlns:p14="http://schemas.microsoft.com/office/powerpoint/2010/main" val="3926358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299" indent="0">
              <a:buNone/>
              <a:defRPr sz="2800"/>
            </a:lvl2pPr>
            <a:lvl3pPr marL="912601" indent="0">
              <a:buNone/>
              <a:defRPr sz="2400"/>
            </a:lvl3pPr>
            <a:lvl4pPr marL="1368902" indent="0">
              <a:buNone/>
              <a:defRPr sz="2000"/>
            </a:lvl4pPr>
            <a:lvl5pPr marL="1825201" indent="0">
              <a:buNone/>
              <a:defRPr sz="2000"/>
            </a:lvl5pPr>
            <a:lvl6pPr marL="2281503" indent="0">
              <a:buNone/>
              <a:defRPr sz="2000"/>
            </a:lvl6pPr>
            <a:lvl7pPr marL="2737802" indent="0">
              <a:buNone/>
              <a:defRPr sz="2000"/>
            </a:lvl7pPr>
            <a:lvl8pPr marL="3194095" indent="0">
              <a:buNone/>
              <a:defRPr sz="2000"/>
            </a:lvl8pPr>
            <a:lvl9pPr marL="3650401" indent="0">
              <a:buNone/>
              <a:defRPr sz="2000"/>
            </a:lvl9pPr>
          </a:lstStyle>
          <a:p>
            <a:pPr lvl="0"/>
            <a:endParaRPr lang="lt-L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900F67F0-D949-4232-83C6-64B3F67FB1D0}" type="datetime1">
              <a:rPr lang="lt-LT"/>
              <a:pPr>
                <a:defRPr/>
              </a:pPr>
              <a:t>2015.05.27</a:t>
            </a:fld>
            <a:endParaRPr lang="lt-LT"/>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D0ED4BA1-4EF6-40F0-96B9-F083FCF859FB}" type="slidenum">
              <a:rPr lang="lt-LT"/>
              <a:pPr>
                <a:defRPr/>
              </a:pPr>
              <a:t>‹#›</a:t>
            </a:fld>
            <a:endParaRPr lang="lt-LT"/>
          </a:p>
        </p:txBody>
      </p:sp>
    </p:spTree>
    <p:extLst>
      <p:ext uri="{BB962C8B-B14F-4D97-AF65-F5344CB8AC3E}">
        <p14:creationId xmlns:p14="http://schemas.microsoft.com/office/powerpoint/2010/main" val="3373900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cs typeface="Arial" charset="0"/>
              </a:defRPr>
            </a:lvl1pPr>
          </a:lstStyle>
          <a:p>
            <a:pPr>
              <a:defRPr/>
            </a:pPr>
            <a:fld id="{506F5274-D5E2-47D9-89AC-971C455542D5}" type="datetime1">
              <a:rPr lang="lt-LT"/>
              <a:pPr>
                <a:defRPr/>
              </a:pPr>
              <a:t>2015.05.27</a:t>
            </a:fld>
            <a:endParaRPr lang="lt-LT"/>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4C38EE2A-E639-4584-87E6-6DD74859413D}" type="slidenum">
              <a:rPr lang="lt-LT"/>
              <a:pPr>
                <a:defRPr/>
              </a:pPr>
              <a:t>‹#›</a:t>
            </a:fld>
            <a:endParaRPr lang="lt-LT"/>
          </a:p>
        </p:txBody>
      </p:sp>
    </p:spTree>
    <p:extLst>
      <p:ext uri="{BB962C8B-B14F-4D97-AF65-F5344CB8AC3E}">
        <p14:creationId xmlns:p14="http://schemas.microsoft.com/office/powerpoint/2010/main" val="4169379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7"/>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5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cs typeface="Arial" charset="0"/>
              </a:defRPr>
            </a:lvl1pPr>
          </a:lstStyle>
          <a:p>
            <a:pPr>
              <a:defRPr/>
            </a:pPr>
            <a:fld id="{0B18E8FF-E6DE-4016-9F56-C6E1B6B1845A}" type="datetime1">
              <a:rPr lang="lt-LT"/>
              <a:pPr>
                <a:defRPr/>
              </a:pPr>
              <a:t>2015.05.27</a:t>
            </a:fld>
            <a:endParaRPr lang="lt-LT"/>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lt-LT"/>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C47FB75E-9232-401C-9CE2-F42111BDAD4D}" type="slidenum">
              <a:rPr lang="lt-LT"/>
              <a:pPr>
                <a:defRPr/>
              </a:pPr>
              <a:t>‹#›</a:t>
            </a:fld>
            <a:endParaRPr lang="lt-LT"/>
          </a:p>
        </p:txBody>
      </p:sp>
    </p:spTree>
    <p:extLst>
      <p:ext uri="{BB962C8B-B14F-4D97-AF65-F5344CB8AC3E}">
        <p14:creationId xmlns:p14="http://schemas.microsoft.com/office/powerpoint/2010/main" val="874245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299" indent="0" algn="ctr">
              <a:buNone/>
              <a:defRPr>
                <a:solidFill>
                  <a:schemeClr val="tx1">
                    <a:tint val="75000"/>
                  </a:schemeClr>
                </a:solidFill>
              </a:defRPr>
            </a:lvl2pPr>
            <a:lvl3pPr marL="912601" indent="0" algn="ctr">
              <a:buNone/>
              <a:defRPr>
                <a:solidFill>
                  <a:schemeClr val="tx1">
                    <a:tint val="75000"/>
                  </a:schemeClr>
                </a:solidFill>
              </a:defRPr>
            </a:lvl3pPr>
            <a:lvl4pPr marL="1368902" indent="0" algn="ctr">
              <a:buNone/>
              <a:defRPr>
                <a:solidFill>
                  <a:schemeClr val="tx1">
                    <a:tint val="75000"/>
                  </a:schemeClr>
                </a:solidFill>
              </a:defRPr>
            </a:lvl4pPr>
            <a:lvl5pPr marL="1825201" indent="0" algn="ctr">
              <a:buNone/>
              <a:defRPr>
                <a:solidFill>
                  <a:schemeClr val="tx1">
                    <a:tint val="75000"/>
                  </a:schemeClr>
                </a:solidFill>
              </a:defRPr>
            </a:lvl5pPr>
            <a:lvl6pPr marL="2281503" indent="0" algn="ctr">
              <a:buNone/>
              <a:defRPr>
                <a:solidFill>
                  <a:schemeClr val="tx1">
                    <a:tint val="75000"/>
                  </a:schemeClr>
                </a:solidFill>
              </a:defRPr>
            </a:lvl6pPr>
            <a:lvl7pPr marL="2737802" indent="0" algn="ctr">
              <a:buNone/>
              <a:defRPr>
                <a:solidFill>
                  <a:schemeClr val="tx1">
                    <a:tint val="75000"/>
                  </a:schemeClr>
                </a:solidFill>
              </a:defRPr>
            </a:lvl7pPr>
            <a:lvl8pPr marL="3194095" indent="0" algn="ctr">
              <a:buNone/>
              <a:defRPr>
                <a:solidFill>
                  <a:schemeClr val="tx1">
                    <a:tint val="75000"/>
                  </a:schemeClr>
                </a:solidFill>
              </a:defRPr>
            </a:lvl8pPr>
            <a:lvl9pPr marL="365040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331C73-289C-4F66-AFF5-C2F2AC50C7E9}"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F8B0F4-D2FC-41B5-A12E-E47C2062C47B}" type="slidenum">
              <a:rPr lang="en-US"/>
              <a:pPr>
                <a:defRPr/>
              </a:pPr>
              <a:t>‹#›</a:t>
            </a:fld>
            <a:endParaRPr lang="en-US"/>
          </a:p>
        </p:txBody>
      </p:sp>
    </p:spTree>
    <p:extLst>
      <p:ext uri="{BB962C8B-B14F-4D97-AF65-F5344CB8AC3E}">
        <p14:creationId xmlns:p14="http://schemas.microsoft.com/office/powerpoint/2010/main" val="79886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3C2963-3069-4A93-9288-671934D488DB}"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1348B-93D3-42E5-BC36-C367789A1A0C}" type="slidenum">
              <a:rPr lang="en-US"/>
              <a:pPr>
                <a:defRPr/>
              </a:pPr>
              <a:t>‹#›</a:t>
            </a:fld>
            <a:endParaRPr lang="en-US"/>
          </a:p>
        </p:txBody>
      </p:sp>
    </p:spTree>
    <p:extLst>
      <p:ext uri="{BB962C8B-B14F-4D97-AF65-F5344CB8AC3E}">
        <p14:creationId xmlns:p14="http://schemas.microsoft.com/office/powerpoint/2010/main" val="211407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299" indent="0">
              <a:buNone/>
              <a:defRPr sz="1800">
                <a:solidFill>
                  <a:schemeClr val="tx1">
                    <a:tint val="75000"/>
                  </a:schemeClr>
                </a:solidFill>
              </a:defRPr>
            </a:lvl2pPr>
            <a:lvl3pPr marL="912601" indent="0">
              <a:buNone/>
              <a:defRPr sz="1600">
                <a:solidFill>
                  <a:schemeClr val="tx1">
                    <a:tint val="75000"/>
                  </a:schemeClr>
                </a:solidFill>
              </a:defRPr>
            </a:lvl3pPr>
            <a:lvl4pPr marL="1368902" indent="0">
              <a:buNone/>
              <a:defRPr sz="1400">
                <a:solidFill>
                  <a:schemeClr val="tx1">
                    <a:tint val="75000"/>
                  </a:schemeClr>
                </a:solidFill>
              </a:defRPr>
            </a:lvl4pPr>
            <a:lvl5pPr marL="1825201" indent="0">
              <a:buNone/>
              <a:defRPr sz="1400">
                <a:solidFill>
                  <a:schemeClr val="tx1">
                    <a:tint val="75000"/>
                  </a:schemeClr>
                </a:solidFill>
              </a:defRPr>
            </a:lvl5pPr>
            <a:lvl6pPr marL="2281503" indent="0">
              <a:buNone/>
              <a:defRPr sz="1400">
                <a:solidFill>
                  <a:schemeClr val="tx1">
                    <a:tint val="75000"/>
                  </a:schemeClr>
                </a:solidFill>
              </a:defRPr>
            </a:lvl6pPr>
            <a:lvl7pPr marL="2737802" indent="0">
              <a:buNone/>
              <a:defRPr sz="1400">
                <a:solidFill>
                  <a:schemeClr val="tx1">
                    <a:tint val="75000"/>
                  </a:schemeClr>
                </a:solidFill>
              </a:defRPr>
            </a:lvl7pPr>
            <a:lvl8pPr marL="3194095" indent="0">
              <a:buNone/>
              <a:defRPr sz="1400">
                <a:solidFill>
                  <a:schemeClr val="tx1">
                    <a:tint val="75000"/>
                  </a:schemeClr>
                </a:solidFill>
              </a:defRPr>
            </a:lvl8pPr>
            <a:lvl9pPr marL="365040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C957CD-353D-4556-BD08-43C2820C11A3}"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DF3EF1-598A-4DDB-86AF-87939E4F296E}" type="slidenum">
              <a:rPr lang="en-US"/>
              <a:pPr>
                <a:defRPr/>
              </a:pPr>
              <a:t>‹#›</a:t>
            </a:fld>
            <a:endParaRPr lang="en-US"/>
          </a:p>
        </p:txBody>
      </p:sp>
    </p:spTree>
    <p:extLst>
      <p:ext uri="{BB962C8B-B14F-4D97-AF65-F5344CB8AC3E}">
        <p14:creationId xmlns:p14="http://schemas.microsoft.com/office/powerpoint/2010/main" val="3148799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D82DE8-F2F5-48F7-8A33-21D04FC769AD}"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4F8C10-BD2F-454E-B82D-7A204F58126C}" type="slidenum">
              <a:rPr lang="en-US"/>
              <a:pPr>
                <a:defRPr/>
              </a:pPr>
              <a:t>‹#›</a:t>
            </a:fld>
            <a:endParaRPr lang="en-US"/>
          </a:p>
        </p:txBody>
      </p:sp>
    </p:spTree>
    <p:extLst>
      <p:ext uri="{BB962C8B-B14F-4D97-AF65-F5344CB8AC3E}">
        <p14:creationId xmlns:p14="http://schemas.microsoft.com/office/powerpoint/2010/main" val="3774018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BBAE11-4370-4B37-9168-07AA4D35C9DF}" type="datetimeFigureOut">
              <a:rPr lang="en-US"/>
              <a:pPr>
                <a:defRPr/>
              </a:pPr>
              <a:t>5/27/2015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EF8CA-13E0-4300-BA6D-71CF07987BAE}" type="slidenum">
              <a:rPr lang="en-US"/>
              <a:pPr>
                <a:defRPr/>
              </a:pPr>
              <a:t>‹#›</a:t>
            </a:fld>
            <a:endParaRPr lang="en-US"/>
          </a:p>
        </p:txBody>
      </p:sp>
    </p:spTree>
    <p:extLst>
      <p:ext uri="{BB962C8B-B14F-4D97-AF65-F5344CB8AC3E}">
        <p14:creationId xmlns:p14="http://schemas.microsoft.com/office/powerpoint/2010/main" val="339441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273A8F-C017-49E4-9A40-ACDA9957C06C}" type="datetimeFigureOut">
              <a:rPr lang="en-US"/>
              <a:pPr>
                <a:defRPr/>
              </a:pPr>
              <a:t>5/27/2015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98AF34-6B16-4C34-A8AE-59A19882C821}" type="slidenum">
              <a:rPr lang="en-US"/>
              <a:pPr>
                <a:defRPr/>
              </a:pPr>
              <a:t>‹#›</a:t>
            </a:fld>
            <a:endParaRPr lang="en-US"/>
          </a:p>
        </p:txBody>
      </p:sp>
    </p:spTree>
    <p:extLst>
      <p:ext uri="{BB962C8B-B14F-4D97-AF65-F5344CB8AC3E}">
        <p14:creationId xmlns:p14="http://schemas.microsoft.com/office/powerpoint/2010/main" val="3394419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CC78E6-ACB6-41F1-81E7-4000991E608A}" type="datetimeFigureOut">
              <a:rPr lang="en-US"/>
              <a:pPr>
                <a:defRPr/>
              </a:pPr>
              <a:t>5/27/2015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6D1241-A294-4C84-B08F-A270FCE1BC77}" type="slidenum">
              <a:rPr lang="en-US"/>
              <a:pPr>
                <a:defRPr/>
              </a:pPr>
              <a:t>‹#›</a:t>
            </a:fld>
            <a:endParaRPr lang="en-US"/>
          </a:p>
        </p:txBody>
      </p:sp>
    </p:spTree>
    <p:extLst>
      <p:ext uri="{BB962C8B-B14F-4D97-AF65-F5344CB8AC3E}">
        <p14:creationId xmlns:p14="http://schemas.microsoft.com/office/powerpoint/2010/main" val="366772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299" indent="0">
              <a:buNone/>
              <a:defRPr sz="1800">
                <a:solidFill>
                  <a:schemeClr val="tx1">
                    <a:tint val="75000"/>
                  </a:schemeClr>
                </a:solidFill>
              </a:defRPr>
            </a:lvl2pPr>
            <a:lvl3pPr marL="912601" indent="0">
              <a:buNone/>
              <a:defRPr sz="1600">
                <a:solidFill>
                  <a:schemeClr val="tx1">
                    <a:tint val="75000"/>
                  </a:schemeClr>
                </a:solidFill>
              </a:defRPr>
            </a:lvl3pPr>
            <a:lvl4pPr marL="1368902" indent="0">
              <a:buNone/>
              <a:defRPr sz="1400">
                <a:solidFill>
                  <a:schemeClr val="tx1">
                    <a:tint val="75000"/>
                  </a:schemeClr>
                </a:solidFill>
              </a:defRPr>
            </a:lvl4pPr>
            <a:lvl5pPr marL="1825201" indent="0">
              <a:buNone/>
              <a:defRPr sz="1400">
                <a:solidFill>
                  <a:schemeClr val="tx1">
                    <a:tint val="75000"/>
                  </a:schemeClr>
                </a:solidFill>
              </a:defRPr>
            </a:lvl5pPr>
            <a:lvl6pPr marL="2281503" indent="0">
              <a:buNone/>
              <a:defRPr sz="1400">
                <a:solidFill>
                  <a:schemeClr val="tx1">
                    <a:tint val="75000"/>
                  </a:schemeClr>
                </a:solidFill>
              </a:defRPr>
            </a:lvl6pPr>
            <a:lvl7pPr marL="2737802" indent="0">
              <a:buNone/>
              <a:defRPr sz="1400">
                <a:solidFill>
                  <a:schemeClr val="tx1">
                    <a:tint val="75000"/>
                  </a:schemeClr>
                </a:solidFill>
              </a:defRPr>
            </a:lvl7pPr>
            <a:lvl8pPr marL="3194095" indent="0">
              <a:buNone/>
              <a:defRPr sz="1400">
                <a:solidFill>
                  <a:schemeClr val="tx1">
                    <a:tint val="75000"/>
                  </a:schemeClr>
                </a:solidFill>
              </a:defRPr>
            </a:lvl8pPr>
            <a:lvl9pPr marL="365040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5D3963-259B-499B-8789-124576CE9168}"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1CA190-F17B-40D4-A5E9-072F632D3A39}" type="slidenum">
              <a:rPr lang="en-US"/>
              <a:pPr>
                <a:defRPr/>
              </a:pPr>
              <a:t>‹#›</a:t>
            </a:fld>
            <a:endParaRPr lang="en-US"/>
          </a:p>
        </p:txBody>
      </p:sp>
    </p:spTree>
    <p:extLst>
      <p:ext uri="{BB962C8B-B14F-4D97-AF65-F5344CB8AC3E}">
        <p14:creationId xmlns:p14="http://schemas.microsoft.com/office/powerpoint/2010/main" val="219435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7777FE-2B08-4A04-8E0B-A955732E57A8}"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A418EF-B5E6-492A-8F1E-D4EE21C15315}" type="slidenum">
              <a:rPr lang="en-US"/>
              <a:pPr>
                <a:defRPr/>
              </a:pPr>
              <a:t>‹#›</a:t>
            </a:fld>
            <a:endParaRPr lang="en-US"/>
          </a:p>
        </p:txBody>
      </p:sp>
    </p:spTree>
    <p:extLst>
      <p:ext uri="{BB962C8B-B14F-4D97-AF65-F5344CB8AC3E}">
        <p14:creationId xmlns:p14="http://schemas.microsoft.com/office/powerpoint/2010/main" val="2679484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299" indent="0">
              <a:buNone/>
              <a:defRPr sz="2800"/>
            </a:lvl2pPr>
            <a:lvl3pPr marL="912601" indent="0">
              <a:buNone/>
              <a:defRPr sz="2400"/>
            </a:lvl3pPr>
            <a:lvl4pPr marL="1368902" indent="0">
              <a:buNone/>
              <a:defRPr sz="2000"/>
            </a:lvl4pPr>
            <a:lvl5pPr marL="1825201" indent="0">
              <a:buNone/>
              <a:defRPr sz="2000"/>
            </a:lvl5pPr>
            <a:lvl6pPr marL="2281503" indent="0">
              <a:buNone/>
              <a:defRPr sz="2000"/>
            </a:lvl6pPr>
            <a:lvl7pPr marL="2737802" indent="0">
              <a:buNone/>
              <a:defRPr sz="2000"/>
            </a:lvl7pPr>
            <a:lvl8pPr marL="3194095" indent="0">
              <a:buNone/>
              <a:defRPr sz="2000"/>
            </a:lvl8pPr>
            <a:lvl9pPr marL="365040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FDC62D-1187-433B-94AF-51ED08447CAD}"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A4B0D3-6F7A-4A84-800E-5B8DE8692BE4}" type="slidenum">
              <a:rPr lang="en-US"/>
              <a:pPr>
                <a:defRPr/>
              </a:pPr>
              <a:t>‹#›</a:t>
            </a:fld>
            <a:endParaRPr lang="en-US"/>
          </a:p>
        </p:txBody>
      </p:sp>
    </p:spTree>
    <p:extLst>
      <p:ext uri="{BB962C8B-B14F-4D97-AF65-F5344CB8AC3E}">
        <p14:creationId xmlns:p14="http://schemas.microsoft.com/office/powerpoint/2010/main" val="2857388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CF2012-59DE-4C9F-BB78-7BD92393165C}"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262B14-9C16-4719-948B-ECD1BB75606C}" type="slidenum">
              <a:rPr lang="en-US"/>
              <a:pPr>
                <a:defRPr/>
              </a:pPr>
              <a:t>‹#›</a:t>
            </a:fld>
            <a:endParaRPr lang="en-US"/>
          </a:p>
        </p:txBody>
      </p:sp>
    </p:spTree>
    <p:extLst>
      <p:ext uri="{BB962C8B-B14F-4D97-AF65-F5344CB8AC3E}">
        <p14:creationId xmlns:p14="http://schemas.microsoft.com/office/powerpoint/2010/main" val="701270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888525-E33A-4A5F-A311-229159AB4449}"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C1370B-3BA9-4FE2-A56B-57C1F8579B42}" type="slidenum">
              <a:rPr lang="en-US"/>
              <a:pPr>
                <a:defRPr/>
              </a:pPr>
              <a:t>‹#›</a:t>
            </a:fld>
            <a:endParaRPr lang="en-US"/>
          </a:p>
        </p:txBody>
      </p:sp>
    </p:spTree>
    <p:extLst>
      <p:ext uri="{BB962C8B-B14F-4D97-AF65-F5344CB8AC3E}">
        <p14:creationId xmlns:p14="http://schemas.microsoft.com/office/powerpoint/2010/main" val="3303323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4213" y="2636842"/>
            <a:ext cx="7772400" cy="1655762"/>
          </a:xfrm>
        </p:spPr>
        <p:txBody>
          <a:bodyPr/>
          <a:lstStyle>
            <a:lvl1pPr algn="ctr">
              <a:defRPr sz="3200"/>
            </a:lvl1pPr>
          </a:lstStyle>
          <a:p>
            <a:pPr lvl="0"/>
            <a:r>
              <a:rPr lang="en-US" noProof="0" smtClean="0"/>
              <a:t>Click to edit Master title style</a:t>
            </a:r>
          </a:p>
        </p:txBody>
      </p:sp>
      <p:sp>
        <p:nvSpPr>
          <p:cNvPr id="8195" name="Rectangle 3"/>
          <p:cNvSpPr>
            <a:spLocks noGrp="1" noChangeArrowheads="1"/>
          </p:cNvSpPr>
          <p:nvPr>
            <p:ph type="subTitle" idx="1"/>
          </p:nvPr>
        </p:nvSpPr>
        <p:spPr>
          <a:xfrm>
            <a:off x="684232" y="4508504"/>
            <a:ext cx="7775575" cy="1657350"/>
          </a:xfrm>
        </p:spPr>
        <p:txBody>
          <a:bodyPr/>
          <a:lstStyle>
            <a:lvl1pPr marL="0" indent="0" algn="ctr">
              <a:buFontTx/>
              <a:buNone/>
              <a:defRPr sz="2000"/>
            </a:lvl1pPr>
          </a:lstStyle>
          <a:p>
            <a:pPr lvl="0"/>
            <a:r>
              <a:rPr lang="en-US" noProof="0" smtClean="0"/>
              <a:t>Click to edit Master subtitle style</a:t>
            </a:r>
          </a:p>
        </p:txBody>
      </p:sp>
    </p:spTree>
    <p:extLst>
      <p:ext uri="{BB962C8B-B14F-4D97-AF65-F5344CB8AC3E}">
        <p14:creationId xmlns:p14="http://schemas.microsoft.com/office/powerpoint/2010/main" val="3943941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29558-FB57-40A8-B9F4-00673840B105}" type="slidenum">
              <a:rPr lang="en-US"/>
              <a:pPr>
                <a:defRPr/>
              </a:pPr>
              <a:t>‹#›</a:t>
            </a:fld>
            <a:endParaRPr lang="en-US"/>
          </a:p>
        </p:txBody>
      </p:sp>
    </p:spTree>
    <p:extLst>
      <p:ext uri="{BB962C8B-B14F-4D97-AF65-F5344CB8AC3E}">
        <p14:creationId xmlns:p14="http://schemas.microsoft.com/office/powerpoint/2010/main" val="1460817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299" indent="0">
              <a:buNone/>
              <a:defRPr sz="1800"/>
            </a:lvl2pPr>
            <a:lvl3pPr marL="912601" indent="0">
              <a:buNone/>
              <a:defRPr sz="1600"/>
            </a:lvl3pPr>
            <a:lvl4pPr marL="1368902" indent="0">
              <a:buNone/>
              <a:defRPr sz="1400"/>
            </a:lvl4pPr>
            <a:lvl5pPr marL="1825201" indent="0">
              <a:buNone/>
              <a:defRPr sz="1400"/>
            </a:lvl5pPr>
            <a:lvl6pPr marL="2281503" indent="0">
              <a:buNone/>
              <a:defRPr sz="1400"/>
            </a:lvl6pPr>
            <a:lvl7pPr marL="2737802" indent="0">
              <a:buNone/>
              <a:defRPr sz="1400"/>
            </a:lvl7pPr>
            <a:lvl8pPr marL="3194095" indent="0">
              <a:buNone/>
              <a:defRPr sz="1400"/>
            </a:lvl8pPr>
            <a:lvl9pPr marL="365040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121462-2B8E-479D-A695-8E532D3B3A50}" type="slidenum">
              <a:rPr lang="en-US"/>
              <a:pPr>
                <a:defRPr/>
              </a:pPr>
              <a:t>‹#›</a:t>
            </a:fld>
            <a:endParaRPr lang="en-US"/>
          </a:p>
        </p:txBody>
      </p:sp>
    </p:spTree>
    <p:extLst>
      <p:ext uri="{BB962C8B-B14F-4D97-AF65-F5344CB8AC3E}">
        <p14:creationId xmlns:p14="http://schemas.microsoft.com/office/powerpoint/2010/main" val="4166873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395288" y="2349501"/>
            <a:ext cx="4100512"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19" y="2349501"/>
            <a:ext cx="4100513"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52C350-1E94-4DAB-ABF4-F4A16D4CCF6F}" type="slidenum">
              <a:rPr lang="en-US"/>
              <a:pPr>
                <a:defRPr/>
              </a:pPr>
              <a:t>‹#›</a:t>
            </a:fld>
            <a:endParaRPr lang="en-US"/>
          </a:p>
        </p:txBody>
      </p:sp>
    </p:spTree>
    <p:extLst>
      <p:ext uri="{BB962C8B-B14F-4D97-AF65-F5344CB8AC3E}">
        <p14:creationId xmlns:p14="http://schemas.microsoft.com/office/powerpoint/2010/main" val="403062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C00BC1-24AC-40A3-AF2B-966C9510FC81}" type="slidenum">
              <a:rPr lang="en-US"/>
              <a:pPr>
                <a:defRPr/>
              </a:pPr>
              <a:t>‹#›</a:t>
            </a:fld>
            <a:endParaRPr lang="en-US"/>
          </a:p>
        </p:txBody>
      </p:sp>
    </p:spTree>
    <p:extLst>
      <p:ext uri="{BB962C8B-B14F-4D97-AF65-F5344CB8AC3E}">
        <p14:creationId xmlns:p14="http://schemas.microsoft.com/office/powerpoint/2010/main" val="2286554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621E83-2C8C-44F8-979F-9017DCF31E52}" type="slidenum">
              <a:rPr lang="en-US"/>
              <a:pPr>
                <a:defRPr/>
              </a:pPr>
              <a:t>‹#›</a:t>
            </a:fld>
            <a:endParaRPr lang="en-US"/>
          </a:p>
        </p:txBody>
      </p:sp>
    </p:spTree>
    <p:extLst>
      <p:ext uri="{BB962C8B-B14F-4D97-AF65-F5344CB8AC3E}">
        <p14:creationId xmlns:p14="http://schemas.microsoft.com/office/powerpoint/2010/main" val="166586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670849-B75A-497B-9A21-503E6D0FA64D}"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424356-9BD5-430E-96E2-9F94452A8256}" type="slidenum">
              <a:rPr lang="en-US"/>
              <a:pPr>
                <a:defRPr/>
              </a:pPr>
              <a:t>‹#›</a:t>
            </a:fld>
            <a:endParaRPr lang="en-US"/>
          </a:p>
        </p:txBody>
      </p:sp>
    </p:spTree>
    <p:extLst>
      <p:ext uri="{BB962C8B-B14F-4D97-AF65-F5344CB8AC3E}">
        <p14:creationId xmlns:p14="http://schemas.microsoft.com/office/powerpoint/2010/main" val="141686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75222E-2722-407C-AD39-73D2EF1194DB}" type="slidenum">
              <a:rPr lang="en-US"/>
              <a:pPr>
                <a:defRPr/>
              </a:pPr>
              <a:t>‹#›</a:t>
            </a:fld>
            <a:endParaRPr lang="en-US"/>
          </a:p>
        </p:txBody>
      </p:sp>
    </p:spTree>
    <p:extLst>
      <p:ext uri="{BB962C8B-B14F-4D97-AF65-F5344CB8AC3E}">
        <p14:creationId xmlns:p14="http://schemas.microsoft.com/office/powerpoint/2010/main" val="3464623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D9E83F-C92D-4DF2-8C5E-3608EA4CE61E}" type="slidenum">
              <a:rPr lang="en-US"/>
              <a:pPr>
                <a:defRPr/>
              </a:pPr>
              <a:t>‹#›</a:t>
            </a:fld>
            <a:endParaRPr lang="en-US"/>
          </a:p>
        </p:txBody>
      </p:sp>
    </p:spTree>
    <p:extLst>
      <p:ext uri="{BB962C8B-B14F-4D97-AF65-F5344CB8AC3E}">
        <p14:creationId xmlns:p14="http://schemas.microsoft.com/office/powerpoint/2010/main" val="3551737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99" indent="0">
              <a:buNone/>
              <a:defRPr sz="2800"/>
            </a:lvl2pPr>
            <a:lvl3pPr marL="912601" indent="0">
              <a:buNone/>
              <a:defRPr sz="2400"/>
            </a:lvl3pPr>
            <a:lvl4pPr marL="1368902" indent="0">
              <a:buNone/>
              <a:defRPr sz="2000"/>
            </a:lvl4pPr>
            <a:lvl5pPr marL="1825201" indent="0">
              <a:buNone/>
              <a:defRPr sz="2000"/>
            </a:lvl5pPr>
            <a:lvl6pPr marL="2281503" indent="0">
              <a:buNone/>
              <a:defRPr sz="2000"/>
            </a:lvl6pPr>
            <a:lvl7pPr marL="2737802" indent="0">
              <a:buNone/>
              <a:defRPr sz="2000"/>
            </a:lvl7pPr>
            <a:lvl8pPr marL="3194095" indent="0">
              <a:buNone/>
              <a:defRPr sz="2000"/>
            </a:lvl8pPr>
            <a:lvl9pPr marL="3650401" indent="0">
              <a:buNone/>
              <a:defRPr sz="2000"/>
            </a:lvl9pPr>
          </a:lstStyle>
          <a:p>
            <a:pPr lvl="0"/>
            <a:endParaRPr lang="lt-L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995A30-5366-4228-9D77-E9F6F7400435}" type="slidenum">
              <a:rPr lang="en-US"/>
              <a:pPr>
                <a:defRPr/>
              </a:pPr>
              <a:t>‹#›</a:t>
            </a:fld>
            <a:endParaRPr lang="en-US"/>
          </a:p>
        </p:txBody>
      </p:sp>
    </p:spTree>
    <p:extLst>
      <p:ext uri="{BB962C8B-B14F-4D97-AF65-F5344CB8AC3E}">
        <p14:creationId xmlns:p14="http://schemas.microsoft.com/office/powerpoint/2010/main" val="25555879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25C6E-A5A8-4550-B1F9-C73386CCF6F8}" type="slidenum">
              <a:rPr lang="en-US"/>
              <a:pPr>
                <a:defRPr/>
              </a:pPr>
              <a:t>‹#›</a:t>
            </a:fld>
            <a:endParaRPr lang="en-US"/>
          </a:p>
        </p:txBody>
      </p:sp>
    </p:spTree>
    <p:extLst>
      <p:ext uri="{BB962C8B-B14F-4D97-AF65-F5344CB8AC3E}">
        <p14:creationId xmlns:p14="http://schemas.microsoft.com/office/powerpoint/2010/main" val="3780328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69" y="1484313"/>
            <a:ext cx="2087563" cy="4641850"/>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395291" y="1484313"/>
            <a:ext cx="6113462" cy="464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fld id="{4047D000-26C5-4B95-BCF4-9EEECF18E7A7}" type="datetime1">
              <a:rPr lang="en-GB"/>
              <a:pPr>
                <a:defRPr/>
              </a:pPr>
              <a:t>27/05/2015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DD67A-5E25-49EC-A058-DE86BEC3AF81}" type="slidenum">
              <a:rPr lang="en-US"/>
              <a:pPr>
                <a:defRPr/>
              </a:pPr>
              <a:t>‹#›</a:t>
            </a:fld>
            <a:endParaRPr lang="en-US"/>
          </a:p>
        </p:txBody>
      </p:sp>
    </p:spTree>
    <p:extLst>
      <p:ext uri="{BB962C8B-B14F-4D97-AF65-F5344CB8AC3E}">
        <p14:creationId xmlns:p14="http://schemas.microsoft.com/office/powerpoint/2010/main" val="2735247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299" indent="0" algn="ctr">
              <a:buNone/>
              <a:defRPr>
                <a:solidFill>
                  <a:schemeClr val="tx1">
                    <a:tint val="75000"/>
                  </a:schemeClr>
                </a:solidFill>
              </a:defRPr>
            </a:lvl2pPr>
            <a:lvl3pPr marL="912601" indent="0" algn="ctr">
              <a:buNone/>
              <a:defRPr>
                <a:solidFill>
                  <a:schemeClr val="tx1">
                    <a:tint val="75000"/>
                  </a:schemeClr>
                </a:solidFill>
              </a:defRPr>
            </a:lvl3pPr>
            <a:lvl4pPr marL="1368902" indent="0" algn="ctr">
              <a:buNone/>
              <a:defRPr>
                <a:solidFill>
                  <a:schemeClr val="tx1">
                    <a:tint val="75000"/>
                  </a:schemeClr>
                </a:solidFill>
              </a:defRPr>
            </a:lvl4pPr>
            <a:lvl5pPr marL="1825201" indent="0" algn="ctr">
              <a:buNone/>
              <a:defRPr>
                <a:solidFill>
                  <a:schemeClr val="tx1">
                    <a:tint val="75000"/>
                  </a:schemeClr>
                </a:solidFill>
              </a:defRPr>
            </a:lvl5pPr>
            <a:lvl6pPr marL="2281503" indent="0" algn="ctr">
              <a:buNone/>
              <a:defRPr>
                <a:solidFill>
                  <a:schemeClr val="tx1">
                    <a:tint val="75000"/>
                  </a:schemeClr>
                </a:solidFill>
              </a:defRPr>
            </a:lvl6pPr>
            <a:lvl7pPr marL="2737802" indent="0" algn="ctr">
              <a:buNone/>
              <a:defRPr>
                <a:solidFill>
                  <a:schemeClr val="tx1">
                    <a:tint val="75000"/>
                  </a:schemeClr>
                </a:solidFill>
              </a:defRPr>
            </a:lvl7pPr>
            <a:lvl8pPr marL="3194095" indent="0" algn="ctr">
              <a:buNone/>
              <a:defRPr>
                <a:solidFill>
                  <a:schemeClr val="tx1">
                    <a:tint val="75000"/>
                  </a:schemeClr>
                </a:solidFill>
              </a:defRPr>
            </a:lvl8pPr>
            <a:lvl9pPr marL="365040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5E832A-E4D6-40DD-84AF-9F2F23109A6D}"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A88EB0-8A8E-4EB3-ACE2-E558B7F7D356}" type="slidenum">
              <a:rPr lang="en-US"/>
              <a:pPr>
                <a:defRPr/>
              </a:pPr>
              <a:t>‹#›</a:t>
            </a:fld>
            <a:endParaRPr lang="en-US"/>
          </a:p>
        </p:txBody>
      </p:sp>
    </p:spTree>
    <p:extLst>
      <p:ext uri="{BB962C8B-B14F-4D97-AF65-F5344CB8AC3E}">
        <p14:creationId xmlns:p14="http://schemas.microsoft.com/office/powerpoint/2010/main" val="1881609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C8ED1-24F9-4F7C-915E-53046B3A8C7B}"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D35352-054E-4F2A-B759-75CA985B79CA}" type="slidenum">
              <a:rPr lang="en-US"/>
              <a:pPr>
                <a:defRPr/>
              </a:pPr>
              <a:t>‹#›</a:t>
            </a:fld>
            <a:endParaRPr lang="en-US"/>
          </a:p>
        </p:txBody>
      </p:sp>
    </p:spTree>
    <p:extLst>
      <p:ext uri="{BB962C8B-B14F-4D97-AF65-F5344CB8AC3E}">
        <p14:creationId xmlns:p14="http://schemas.microsoft.com/office/powerpoint/2010/main" val="2373558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299" indent="0">
              <a:buNone/>
              <a:defRPr sz="1800">
                <a:solidFill>
                  <a:schemeClr val="tx1">
                    <a:tint val="75000"/>
                  </a:schemeClr>
                </a:solidFill>
              </a:defRPr>
            </a:lvl2pPr>
            <a:lvl3pPr marL="912601" indent="0">
              <a:buNone/>
              <a:defRPr sz="1600">
                <a:solidFill>
                  <a:schemeClr val="tx1">
                    <a:tint val="75000"/>
                  </a:schemeClr>
                </a:solidFill>
              </a:defRPr>
            </a:lvl3pPr>
            <a:lvl4pPr marL="1368902" indent="0">
              <a:buNone/>
              <a:defRPr sz="1400">
                <a:solidFill>
                  <a:schemeClr val="tx1">
                    <a:tint val="75000"/>
                  </a:schemeClr>
                </a:solidFill>
              </a:defRPr>
            </a:lvl4pPr>
            <a:lvl5pPr marL="1825201" indent="0">
              <a:buNone/>
              <a:defRPr sz="1400">
                <a:solidFill>
                  <a:schemeClr val="tx1">
                    <a:tint val="75000"/>
                  </a:schemeClr>
                </a:solidFill>
              </a:defRPr>
            </a:lvl5pPr>
            <a:lvl6pPr marL="2281503" indent="0">
              <a:buNone/>
              <a:defRPr sz="1400">
                <a:solidFill>
                  <a:schemeClr val="tx1">
                    <a:tint val="75000"/>
                  </a:schemeClr>
                </a:solidFill>
              </a:defRPr>
            </a:lvl6pPr>
            <a:lvl7pPr marL="2737802" indent="0">
              <a:buNone/>
              <a:defRPr sz="1400">
                <a:solidFill>
                  <a:schemeClr val="tx1">
                    <a:tint val="75000"/>
                  </a:schemeClr>
                </a:solidFill>
              </a:defRPr>
            </a:lvl7pPr>
            <a:lvl8pPr marL="3194095" indent="0">
              <a:buNone/>
              <a:defRPr sz="1400">
                <a:solidFill>
                  <a:schemeClr val="tx1">
                    <a:tint val="75000"/>
                  </a:schemeClr>
                </a:solidFill>
              </a:defRPr>
            </a:lvl8pPr>
            <a:lvl9pPr marL="365040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EA8CCD-2587-4B6C-85E0-EF13E46E629D}"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09EF4-4A7D-4DD0-9E8F-5E762FA6074F}" type="slidenum">
              <a:rPr lang="en-US"/>
              <a:pPr>
                <a:defRPr/>
              </a:pPr>
              <a:t>‹#›</a:t>
            </a:fld>
            <a:endParaRPr lang="en-US"/>
          </a:p>
        </p:txBody>
      </p:sp>
    </p:spTree>
    <p:extLst>
      <p:ext uri="{BB962C8B-B14F-4D97-AF65-F5344CB8AC3E}">
        <p14:creationId xmlns:p14="http://schemas.microsoft.com/office/powerpoint/2010/main" val="395161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DC0400-7D1B-4C34-BFF8-C4806E53B48C}"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A14D98-5A34-40FF-AFF2-D067FFAEA776}" type="slidenum">
              <a:rPr lang="en-US"/>
              <a:pPr>
                <a:defRPr/>
              </a:pPr>
              <a:t>‹#›</a:t>
            </a:fld>
            <a:endParaRPr lang="en-US"/>
          </a:p>
        </p:txBody>
      </p:sp>
    </p:spTree>
    <p:extLst>
      <p:ext uri="{BB962C8B-B14F-4D97-AF65-F5344CB8AC3E}">
        <p14:creationId xmlns:p14="http://schemas.microsoft.com/office/powerpoint/2010/main" val="2605409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ABD49E-F79C-4641-AA55-927D75F9F8D0}" type="datetimeFigureOut">
              <a:rPr lang="en-US"/>
              <a:pPr>
                <a:defRPr/>
              </a:pPr>
              <a:t>5/27/2015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F91968-624B-45A1-B609-1B4FA2D3312F}" type="slidenum">
              <a:rPr lang="en-US"/>
              <a:pPr>
                <a:defRPr/>
              </a:pPr>
              <a:t>‹#›</a:t>
            </a:fld>
            <a:endParaRPr lang="en-US"/>
          </a:p>
        </p:txBody>
      </p:sp>
    </p:spTree>
    <p:extLst>
      <p:ext uri="{BB962C8B-B14F-4D97-AF65-F5344CB8AC3E}">
        <p14:creationId xmlns:p14="http://schemas.microsoft.com/office/powerpoint/2010/main" val="274007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299" indent="0">
              <a:buNone/>
              <a:defRPr sz="2000" b="1"/>
            </a:lvl2pPr>
            <a:lvl3pPr marL="912601" indent="0">
              <a:buNone/>
              <a:defRPr sz="1800" b="1"/>
            </a:lvl3pPr>
            <a:lvl4pPr marL="1368902" indent="0">
              <a:buNone/>
              <a:defRPr sz="1600" b="1"/>
            </a:lvl4pPr>
            <a:lvl5pPr marL="1825201" indent="0">
              <a:buNone/>
              <a:defRPr sz="1600" b="1"/>
            </a:lvl5pPr>
            <a:lvl6pPr marL="2281503" indent="0">
              <a:buNone/>
              <a:defRPr sz="1600" b="1"/>
            </a:lvl6pPr>
            <a:lvl7pPr marL="2737802" indent="0">
              <a:buNone/>
              <a:defRPr sz="1600" b="1"/>
            </a:lvl7pPr>
            <a:lvl8pPr marL="3194095" indent="0">
              <a:buNone/>
              <a:defRPr sz="1600" b="1"/>
            </a:lvl8pPr>
            <a:lvl9pPr marL="36504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F97E22-2C55-47E1-901F-BD8F618E79C2}" type="datetimeFigureOut">
              <a:rPr lang="en-US"/>
              <a:pPr>
                <a:defRPr/>
              </a:pPr>
              <a:t>5/27/2015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B69F6C-EDE2-4A0E-851F-15A688047624}" type="slidenum">
              <a:rPr lang="en-US"/>
              <a:pPr>
                <a:defRPr/>
              </a:pPr>
              <a:t>‹#›</a:t>
            </a:fld>
            <a:endParaRPr lang="en-US"/>
          </a:p>
        </p:txBody>
      </p:sp>
    </p:spTree>
    <p:extLst>
      <p:ext uri="{BB962C8B-B14F-4D97-AF65-F5344CB8AC3E}">
        <p14:creationId xmlns:p14="http://schemas.microsoft.com/office/powerpoint/2010/main" val="805976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04C051-3D2B-41A0-9C9B-3D0111F85AC0}" type="datetimeFigureOut">
              <a:rPr lang="en-US"/>
              <a:pPr>
                <a:defRPr/>
              </a:pPr>
              <a:t>5/27/2015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0C5127-AFD0-4BA4-9AFC-B96D7A333133}" type="slidenum">
              <a:rPr lang="en-US"/>
              <a:pPr>
                <a:defRPr/>
              </a:pPr>
              <a:t>‹#›</a:t>
            </a:fld>
            <a:endParaRPr lang="en-US"/>
          </a:p>
        </p:txBody>
      </p:sp>
    </p:spTree>
    <p:extLst>
      <p:ext uri="{BB962C8B-B14F-4D97-AF65-F5344CB8AC3E}">
        <p14:creationId xmlns:p14="http://schemas.microsoft.com/office/powerpoint/2010/main" val="294415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0FC8B9-6B33-4FE6-B060-704256BC3D08}" type="datetimeFigureOut">
              <a:rPr lang="en-US"/>
              <a:pPr>
                <a:defRPr/>
              </a:pPr>
              <a:t>5/27/2015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AD3E4E-CE00-4878-9067-0AED007D5AF4}" type="slidenum">
              <a:rPr lang="en-US"/>
              <a:pPr>
                <a:defRPr/>
              </a:pPr>
              <a:t>‹#›</a:t>
            </a:fld>
            <a:endParaRPr lang="en-US"/>
          </a:p>
        </p:txBody>
      </p:sp>
    </p:spTree>
    <p:extLst>
      <p:ext uri="{BB962C8B-B14F-4D97-AF65-F5344CB8AC3E}">
        <p14:creationId xmlns:p14="http://schemas.microsoft.com/office/powerpoint/2010/main" val="20014945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66A21D-9F86-4FA3-8839-2CE73422EC6B}"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2130D5-18A6-4C2D-A126-569E2CF5BCB4}" type="slidenum">
              <a:rPr lang="en-US"/>
              <a:pPr>
                <a:defRPr/>
              </a:pPr>
              <a:t>‹#›</a:t>
            </a:fld>
            <a:endParaRPr lang="en-US"/>
          </a:p>
        </p:txBody>
      </p:sp>
    </p:spTree>
    <p:extLst>
      <p:ext uri="{BB962C8B-B14F-4D97-AF65-F5344CB8AC3E}">
        <p14:creationId xmlns:p14="http://schemas.microsoft.com/office/powerpoint/2010/main" val="189446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299" indent="0">
              <a:buNone/>
              <a:defRPr sz="2800"/>
            </a:lvl2pPr>
            <a:lvl3pPr marL="912601" indent="0">
              <a:buNone/>
              <a:defRPr sz="2400"/>
            </a:lvl3pPr>
            <a:lvl4pPr marL="1368902" indent="0">
              <a:buNone/>
              <a:defRPr sz="2000"/>
            </a:lvl4pPr>
            <a:lvl5pPr marL="1825201" indent="0">
              <a:buNone/>
              <a:defRPr sz="2000"/>
            </a:lvl5pPr>
            <a:lvl6pPr marL="2281503" indent="0">
              <a:buNone/>
              <a:defRPr sz="2000"/>
            </a:lvl6pPr>
            <a:lvl7pPr marL="2737802" indent="0">
              <a:buNone/>
              <a:defRPr sz="2000"/>
            </a:lvl7pPr>
            <a:lvl8pPr marL="3194095" indent="0">
              <a:buNone/>
              <a:defRPr sz="2000"/>
            </a:lvl8pPr>
            <a:lvl9pPr marL="365040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3A8458-A040-4B9A-8732-5B5DDD69D59E}"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01A123-49CF-4A8E-8F29-CFAB38B24995}" type="slidenum">
              <a:rPr lang="en-US"/>
              <a:pPr>
                <a:defRPr/>
              </a:pPr>
              <a:t>‹#›</a:t>
            </a:fld>
            <a:endParaRPr lang="en-US"/>
          </a:p>
        </p:txBody>
      </p:sp>
    </p:spTree>
    <p:extLst>
      <p:ext uri="{BB962C8B-B14F-4D97-AF65-F5344CB8AC3E}">
        <p14:creationId xmlns:p14="http://schemas.microsoft.com/office/powerpoint/2010/main" val="98351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177E0D-782F-4978-AD68-F9909FC79E62}"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12AA5D-EE63-4E93-9EB7-5AD56F45557A}" type="slidenum">
              <a:rPr lang="en-US"/>
              <a:pPr>
                <a:defRPr/>
              </a:pPr>
              <a:t>‹#›</a:t>
            </a:fld>
            <a:endParaRPr lang="en-US"/>
          </a:p>
        </p:txBody>
      </p:sp>
    </p:spTree>
    <p:extLst>
      <p:ext uri="{BB962C8B-B14F-4D97-AF65-F5344CB8AC3E}">
        <p14:creationId xmlns:p14="http://schemas.microsoft.com/office/powerpoint/2010/main" val="549915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FBA871-E232-444B-BA0F-7DAF74205507}" type="datetimeFigureOut">
              <a:rPr lang="en-US"/>
              <a:pPr>
                <a:defRPr/>
              </a:pPr>
              <a:t>5/27/2015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1A23AF-B239-4A9C-B799-79A5156EC647}" type="slidenum">
              <a:rPr lang="en-US"/>
              <a:pPr>
                <a:defRPr/>
              </a:pPr>
              <a:t>‹#›</a:t>
            </a:fld>
            <a:endParaRPr lang="en-US"/>
          </a:p>
        </p:txBody>
      </p:sp>
    </p:spTree>
    <p:extLst>
      <p:ext uri="{BB962C8B-B14F-4D97-AF65-F5344CB8AC3E}">
        <p14:creationId xmlns:p14="http://schemas.microsoft.com/office/powerpoint/2010/main" val="3896230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5"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6"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BD931D6E-32AF-4747-9D1D-4F3D2B9CFBF0}" type="slidenum">
              <a:rPr lang="en-US" altLang="en-US"/>
              <a:pPr>
                <a:defRPr/>
              </a:pPr>
              <a:t>‹#›</a:t>
            </a:fld>
            <a:endParaRPr lang="en-US" altLang="en-US"/>
          </a:p>
        </p:txBody>
      </p:sp>
    </p:spTree>
    <p:extLst>
      <p:ext uri="{BB962C8B-B14F-4D97-AF65-F5344CB8AC3E}">
        <p14:creationId xmlns:p14="http://schemas.microsoft.com/office/powerpoint/2010/main" val="1800380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5"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6"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2FCB8582-CE48-4F60-A373-A3FBA6C7D804}" type="slidenum">
              <a:rPr lang="en-US" altLang="en-US"/>
              <a:pPr>
                <a:defRPr/>
              </a:pPr>
              <a:t>‹#›</a:t>
            </a:fld>
            <a:endParaRPr lang="en-US" altLang="en-US"/>
          </a:p>
        </p:txBody>
      </p:sp>
    </p:spTree>
    <p:extLst>
      <p:ext uri="{BB962C8B-B14F-4D97-AF65-F5344CB8AC3E}">
        <p14:creationId xmlns:p14="http://schemas.microsoft.com/office/powerpoint/2010/main" val="1107556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5"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6"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200E6D10-9273-472F-80AA-A9727B8E90B9}" type="slidenum">
              <a:rPr lang="en-US" altLang="en-US"/>
              <a:pPr>
                <a:defRPr/>
              </a:pPr>
              <a:t>‹#›</a:t>
            </a:fld>
            <a:endParaRPr lang="en-US" altLang="en-US"/>
          </a:p>
        </p:txBody>
      </p:sp>
    </p:spTree>
    <p:extLst>
      <p:ext uri="{BB962C8B-B14F-4D97-AF65-F5344CB8AC3E}">
        <p14:creationId xmlns:p14="http://schemas.microsoft.com/office/powerpoint/2010/main" val="1742065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2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6"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7"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0BBAB603-390B-46DA-95E2-9EA6E835DD00}" type="slidenum">
              <a:rPr lang="en-US" altLang="en-US"/>
              <a:pPr>
                <a:defRPr/>
              </a:pPr>
              <a:t>‹#›</a:t>
            </a:fld>
            <a:endParaRPr lang="en-US" altLang="en-US"/>
          </a:p>
        </p:txBody>
      </p:sp>
    </p:spTree>
    <p:extLst>
      <p:ext uri="{BB962C8B-B14F-4D97-AF65-F5344CB8AC3E}">
        <p14:creationId xmlns:p14="http://schemas.microsoft.com/office/powerpoint/2010/main" val="282320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EBBE09-5C68-47BA-9454-C5E073D1C19C}" type="datetimeFigureOut">
              <a:rPr lang="en-US"/>
              <a:pPr>
                <a:defRPr/>
              </a:pPr>
              <a:t>5/27/2015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055883-283E-436E-A2B8-6014F3942348}" type="slidenum">
              <a:rPr lang="en-US"/>
              <a:pPr>
                <a:defRPr/>
              </a:pPr>
              <a:t>‹#›</a:t>
            </a:fld>
            <a:endParaRPr lang="en-US"/>
          </a:p>
        </p:txBody>
      </p:sp>
    </p:spTree>
    <p:extLst>
      <p:ext uri="{BB962C8B-B14F-4D97-AF65-F5344CB8AC3E}">
        <p14:creationId xmlns:p14="http://schemas.microsoft.com/office/powerpoint/2010/main" val="2108480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8"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9"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52F44F34-1602-46B5-96A8-2E496611F8C0}" type="slidenum">
              <a:rPr lang="en-US" altLang="en-US"/>
              <a:pPr>
                <a:defRPr/>
              </a:pPr>
              <a:t>‹#›</a:t>
            </a:fld>
            <a:endParaRPr lang="en-US" altLang="en-US"/>
          </a:p>
        </p:txBody>
      </p:sp>
    </p:spTree>
    <p:extLst>
      <p:ext uri="{BB962C8B-B14F-4D97-AF65-F5344CB8AC3E}">
        <p14:creationId xmlns:p14="http://schemas.microsoft.com/office/powerpoint/2010/main" val="12277234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4"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5"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C345F480-4352-4581-B111-1C12B32B5EB9}" type="slidenum">
              <a:rPr lang="en-US" altLang="en-US"/>
              <a:pPr>
                <a:defRPr/>
              </a:pPr>
              <a:t>‹#›</a:t>
            </a:fld>
            <a:endParaRPr lang="en-US" altLang="en-US"/>
          </a:p>
        </p:txBody>
      </p:sp>
    </p:spTree>
    <p:extLst>
      <p:ext uri="{BB962C8B-B14F-4D97-AF65-F5344CB8AC3E}">
        <p14:creationId xmlns:p14="http://schemas.microsoft.com/office/powerpoint/2010/main" val="81720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3"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4"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A5DAFF1A-573B-4785-9C83-7711BF783BA4}" type="slidenum">
              <a:rPr lang="en-US" altLang="en-US"/>
              <a:pPr>
                <a:defRPr/>
              </a:pPr>
              <a:t>‹#›</a:t>
            </a:fld>
            <a:endParaRPr lang="en-US" altLang="en-US"/>
          </a:p>
        </p:txBody>
      </p:sp>
    </p:spTree>
    <p:extLst>
      <p:ext uri="{BB962C8B-B14F-4D97-AF65-F5344CB8AC3E}">
        <p14:creationId xmlns:p14="http://schemas.microsoft.com/office/powerpoint/2010/main" val="828219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6"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7"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73C81516-7D48-45FD-A5CC-6F3815BFFE21}" type="slidenum">
              <a:rPr lang="en-US" altLang="en-US"/>
              <a:pPr>
                <a:defRPr/>
              </a:pPr>
              <a:t>‹#›</a:t>
            </a:fld>
            <a:endParaRPr lang="en-US" altLang="en-US"/>
          </a:p>
        </p:txBody>
      </p:sp>
    </p:spTree>
    <p:extLst>
      <p:ext uri="{BB962C8B-B14F-4D97-AF65-F5344CB8AC3E}">
        <p14:creationId xmlns:p14="http://schemas.microsoft.com/office/powerpoint/2010/main" val="1513203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6"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7"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B02271B3-6DFE-47B7-958F-C60C1D51ED99}" type="slidenum">
              <a:rPr lang="en-US" altLang="en-US"/>
              <a:pPr>
                <a:defRPr/>
              </a:pPr>
              <a:t>‹#›</a:t>
            </a:fld>
            <a:endParaRPr lang="en-US" altLang="en-US"/>
          </a:p>
        </p:txBody>
      </p:sp>
    </p:spTree>
    <p:extLst>
      <p:ext uri="{BB962C8B-B14F-4D97-AF65-F5344CB8AC3E}">
        <p14:creationId xmlns:p14="http://schemas.microsoft.com/office/powerpoint/2010/main" val="3732132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5"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6"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D856DAD4-8DDC-4E44-B2F6-17E1A1BD4FEC}" type="slidenum">
              <a:rPr lang="en-US" altLang="en-US"/>
              <a:pPr>
                <a:defRPr/>
              </a:pPr>
              <a:t>‹#›</a:t>
            </a:fld>
            <a:endParaRPr lang="en-US" altLang="en-US"/>
          </a:p>
        </p:txBody>
      </p:sp>
    </p:spTree>
    <p:extLst>
      <p:ext uri="{BB962C8B-B14F-4D97-AF65-F5344CB8AC3E}">
        <p14:creationId xmlns:p14="http://schemas.microsoft.com/office/powerpoint/2010/main" val="1333849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5"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6"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1408BB6E-8415-4F9D-A50B-D462E14A552E}" type="slidenum">
              <a:rPr lang="en-US" altLang="en-US"/>
              <a:pPr>
                <a:defRPr/>
              </a:pPr>
              <a:t>‹#›</a:t>
            </a:fld>
            <a:endParaRPr lang="en-US" altLang="en-US"/>
          </a:p>
        </p:txBody>
      </p:sp>
    </p:spTree>
    <p:extLst>
      <p:ext uri="{BB962C8B-B14F-4D97-AF65-F5344CB8AC3E}">
        <p14:creationId xmlns:p14="http://schemas.microsoft.com/office/powerpoint/2010/main" val="33134483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endParaRPr lang="en-US" altLang="en-US"/>
          </a:p>
        </p:txBody>
      </p:sp>
      <p:sp>
        <p:nvSpPr>
          <p:cNvPr id="4" name="Rectangle 4"/>
          <p:cNvSpPr>
            <a:spLocks noGrp="1" noChangeArrowheads="1"/>
          </p:cNvSpPr>
          <p:nvPr>
            <p:ph type="ftr" idx="11"/>
          </p:nvPr>
        </p:nvSpPr>
        <p:spPr/>
        <p:txBody>
          <a:bodyPr/>
          <a:lstStyle>
            <a:lvl1pPr hangingPunct="1">
              <a:lnSpc>
                <a:spcPct val="100000"/>
              </a:lnSpc>
              <a:buClrTx/>
              <a:buSzTx/>
              <a:buFont typeface="Times New Roman" pitchFamily="16" charset="0"/>
              <a:buNone/>
              <a:tabLst>
                <a:tab pos="656650" algn="l"/>
                <a:tab pos="1313299" algn="l"/>
                <a:tab pos="1969949" algn="l"/>
                <a:tab pos="2626599" algn="l"/>
              </a:tabLst>
              <a:defRPr>
                <a:latin typeface="Times New Roman" pitchFamily="16" charset="0"/>
                <a:ea typeface="+mn-ea"/>
              </a:defRPr>
            </a:lvl1pPr>
          </a:lstStyle>
          <a:p>
            <a:pPr>
              <a:defRPr/>
            </a:pPr>
            <a:endParaRPr lang="en-US" altLang="en-US"/>
          </a:p>
        </p:txBody>
      </p:sp>
      <p:sp>
        <p:nvSpPr>
          <p:cNvPr id="5" name="Rectangle 5"/>
          <p:cNvSpPr>
            <a:spLocks noGrp="1" noChangeArrowheads="1"/>
          </p:cNvSpPr>
          <p:nvPr>
            <p:ph type="sldNum" idx="12"/>
          </p:nvPr>
        </p:nvSpPr>
        <p:spPr/>
        <p:txBody>
          <a:bodyPr/>
          <a:lstStyle>
            <a:lvl1pPr hangingPunct="1">
              <a:lnSpc>
                <a:spcPct val="100000"/>
              </a:lnSpc>
              <a:buClrTx/>
              <a:buSzTx/>
              <a:buFont typeface="Times New Roman" pitchFamily="16" charset="0"/>
              <a:buNone/>
              <a:tabLst>
                <a:tab pos="656650" algn="l"/>
                <a:tab pos="1313299" algn="l"/>
                <a:tab pos="1969949" algn="l"/>
              </a:tabLst>
              <a:defRPr>
                <a:latin typeface="Times New Roman" pitchFamily="16" charset="0"/>
                <a:ea typeface="+mn-ea"/>
              </a:defRPr>
            </a:lvl1pPr>
          </a:lstStyle>
          <a:p>
            <a:pPr>
              <a:defRPr/>
            </a:pPr>
            <a:fld id="{F33CBB32-1EC2-4A5C-8D6D-C7F0AD13338B}" type="slidenum">
              <a:rPr lang="en-US" altLang="en-US"/>
              <a:pPr>
                <a:defRPr/>
              </a:pPr>
              <a:t>‹#›</a:t>
            </a:fld>
            <a:endParaRPr lang="en-US" altLang="en-US"/>
          </a:p>
        </p:txBody>
      </p:sp>
    </p:spTree>
    <p:extLst>
      <p:ext uri="{BB962C8B-B14F-4D97-AF65-F5344CB8AC3E}">
        <p14:creationId xmlns:p14="http://schemas.microsoft.com/office/powerpoint/2010/main" val="15417171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2117D8EF-8C9E-4C93-8606-2512022DABD1}" type="datetimeFigureOut">
              <a:rPr lang="en-US" altLang="lt-LT"/>
              <a:pPr>
                <a:defRPr/>
              </a:pPr>
              <a:t>5/27/2015</a:t>
            </a:fld>
            <a:endParaRPr lang="en-US" altLang="lt-LT"/>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730DC6CD-DAB9-41E3-8BEF-2B6BEAFB3874}" type="slidenum">
              <a:rPr lang="en-US" altLang="lt-LT"/>
              <a:pPr>
                <a:defRPr/>
              </a:pPr>
              <a:t>‹#›</a:t>
            </a:fld>
            <a:endParaRPr lang="en-US" altLang="lt-LT"/>
          </a:p>
        </p:txBody>
      </p:sp>
    </p:spTree>
    <p:extLst>
      <p:ext uri="{BB962C8B-B14F-4D97-AF65-F5344CB8AC3E}">
        <p14:creationId xmlns:p14="http://schemas.microsoft.com/office/powerpoint/2010/main" val="4192836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6DB5661D-6D7F-4D21-A55E-F5D8A52807D6}" type="datetimeFigureOut">
              <a:rPr lang="en-US" altLang="lt-LT"/>
              <a:pPr>
                <a:defRPr/>
              </a:pPr>
              <a:t>5/27/2015</a:t>
            </a:fld>
            <a:endParaRPr lang="en-US" altLang="lt-LT"/>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132322F3-6D88-4809-BE66-6B5BD9E933F6}" type="slidenum">
              <a:rPr lang="en-US" altLang="lt-LT"/>
              <a:pPr>
                <a:defRPr/>
              </a:pPr>
              <a:t>‹#›</a:t>
            </a:fld>
            <a:endParaRPr lang="en-US" altLang="lt-LT"/>
          </a:p>
        </p:txBody>
      </p:sp>
    </p:spTree>
    <p:extLst>
      <p:ext uri="{BB962C8B-B14F-4D97-AF65-F5344CB8AC3E}">
        <p14:creationId xmlns:p14="http://schemas.microsoft.com/office/powerpoint/2010/main" val="170163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845A62-F4D5-41C4-82CD-AD32F0982F98}" type="datetimeFigureOut">
              <a:rPr lang="en-US"/>
              <a:pPr>
                <a:defRPr/>
              </a:pPr>
              <a:t>5/27/2015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140FE1-69AB-4475-A88F-C63218867527}" type="slidenum">
              <a:rPr lang="en-US"/>
              <a:pPr>
                <a:defRPr/>
              </a:pPr>
              <a:t>‹#›</a:t>
            </a:fld>
            <a:endParaRPr lang="en-US"/>
          </a:p>
        </p:txBody>
      </p:sp>
    </p:spTree>
    <p:extLst>
      <p:ext uri="{BB962C8B-B14F-4D97-AF65-F5344CB8AC3E}">
        <p14:creationId xmlns:p14="http://schemas.microsoft.com/office/powerpoint/2010/main" val="29223829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D51B4714-9556-4A0F-8232-AE641604641A}" type="datetimeFigureOut">
              <a:rPr lang="en-US" altLang="lt-LT"/>
              <a:pPr>
                <a:defRPr/>
              </a:pPr>
              <a:t>5/27/2015</a:t>
            </a:fld>
            <a:endParaRPr lang="en-US" altLang="lt-LT"/>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1DACAD20-B20B-4261-A985-4FBA3342E486}" type="slidenum">
              <a:rPr lang="en-US" altLang="lt-LT"/>
              <a:pPr>
                <a:defRPr/>
              </a:pPr>
              <a:t>‹#›</a:t>
            </a:fld>
            <a:endParaRPr lang="en-US" altLang="lt-LT"/>
          </a:p>
        </p:txBody>
      </p:sp>
    </p:spTree>
    <p:extLst>
      <p:ext uri="{BB962C8B-B14F-4D97-AF65-F5344CB8AC3E}">
        <p14:creationId xmlns:p14="http://schemas.microsoft.com/office/powerpoint/2010/main" val="18958917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297BADCD-DD92-4E63-A413-0810A5CD0A08}" type="datetimeFigureOut">
              <a:rPr lang="en-US" altLang="lt-LT"/>
              <a:pPr>
                <a:defRPr/>
              </a:pPr>
              <a:t>5/27/2015</a:t>
            </a:fld>
            <a:endParaRPr lang="en-US" altLang="lt-LT"/>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714D1FB1-DF42-4036-8153-466A27C0E21F}" type="slidenum">
              <a:rPr lang="en-US" altLang="lt-LT"/>
              <a:pPr>
                <a:defRPr/>
              </a:pPr>
              <a:t>‹#›</a:t>
            </a:fld>
            <a:endParaRPr lang="en-US" altLang="lt-LT"/>
          </a:p>
        </p:txBody>
      </p:sp>
    </p:spTree>
    <p:extLst>
      <p:ext uri="{BB962C8B-B14F-4D97-AF65-F5344CB8AC3E}">
        <p14:creationId xmlns:p14="http://schemas.microsoft.com/office/powerpoint/2010/main" val="2729835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CFA0FDBE-B8C0-4D82-A392-38DB0565F32F}" type="datetimeFigureOut">
              <a:rPr lang="en-US" altLang="lt-LT"/>
              <a:pPr>
                <a:defRPr/>
              </a:pPr>
              <a:t>5/27/2015</a:t>
            </a:fld>
            <a:endParaRPr lang="en-US" altLang="lt-LT"/>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97246F8D-CC6D-4144-9D57-54A5BC8BE14B}" type="slidenum">
              <a:rPr lang="en-US" altLang="lt-LT"/>
              <a:pPr>
                <a:defRPr/>
              </a:pPr>
              <a:t>‹#›</a:t>
            </a:fld>
            <a:endParaRPr lang="en-US" altLang="lt-LT"/>
          </a:p>
        </p:txBody>
      </p:sp>
    </p:spTree>
    <p:extLst>
      <p:ext uri="{BB962C8B-B14F-4D97-AF65-F5344CB8AC3E}">
        <p14:creationId xmlns:p14="http://schemas.microsoft.com/office/powerpoint/2010/main" val="37796800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12EDD947-0F9C-4926-AF9D-C10885173585}" type="datetimeFigureOut">
              <a:rPr lang="en-US" altLang="lt-LT"/>
              <a:pPr>
                <a:defRPr/>
              </a:pPr>
              <a:t>5/27/2015</a:t>
            </a:fld>
            <a:endParaRPr lang="en-US" altLang="lt-LT"/>
          </a:p>
        </p:txBody>
      </p:sp>
      <p:sp>
        <p:nvSpPr>
          <p:cNvPr id="4" name="Footer Placeholder 4"/>
          <p:cNvSpPr>
            <a:spLocks noGrp="1"/>
          </p:cNvSpPr>
          <p:nvPr>
            <p:ph type="ftr" sz="quarter" idx="11"/>
          </p:nvPr>
        </p:nvSpPr>
        <p:spPr/>
        <p:txBody>
          <a:bodyPr/>
          <a:lstStyle>
            <a:lvl1pPr defTabSz="914400">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851F6AEC-0694-4A1B-AAAC-B1962EAD6AEE}" type="slidenum">
              <a:rPr lang="en-US" altLang="lt-LT"/>
              <a:pPr>
                <a:defRPr/>
              </a:pPr>
              <a:t>‹#›</a:t>
            </a:fld>
            <a:endParaRPr lang="en-US" altLang="lt-LT"/>
          </a:p>
        </p:txBody>
      </p:sp>
    </p:spTree>
    <p:extLst>
      <p:ext uri="{BB962C8B-B14F-4D97-AF65-F5344CB8AC3E}">
        <p14:creationId xmlns:p14="http://schemas.microsoft.com/office/powerpoint/2010/main" val="1682760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2CE8871F-9504-4BF1-BC69-8D1DB0BDB2D4}" type="datetimeFigureOut">
              <a:rPr lang="en-US" altLang="lt-LT"/>
              <a:pPr>
                <a:defRPr/>
              </a:pPr>
              <a:t>5/27/2015</a:t>
            </a:fld>
            <a:endParaRPr lang="en-US" altLang="lt-LT"/>
          </a:p>
        </p:txBody>
      </p:sp>
      <p:sp>
        <p:nvSpPr>
          <p:cNvPr id="3" name="Footer Placeholder 4"/>
          <p:cNvSpPr>
            <a:spLocks noGrp="1"/>
          </p:cNvSpPr>
          <p:nvPr>
            <p:ph type="ftr" sz="quarter" idx="11"/>
          </p:nvPr>
        </p:nvSpPr>
        <p:spPr/>
        <p:txBody>
          <a:bodyPr/>
          <a:lstStyle>
            <a:lvl1pPr defTabSz="914400">
              <a:defRPr/>
            </a:lvl1pPr>
          </a:lstStyle>
          <a:p>
            <a:pPr>
              <a:defRPr/>
            </a:pPr>
            <a:endParaRPr lang="en-US"/>
          </a:p>
        </p:txBody>
      </p:sp>
      <p:sp>
        <p:nvSpPr>
          <p:cNvPr id="4"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B173F35E-422E-4276-A1A3-6650E9D5DA5B}" type="slidenum">
              <a:rPr lang="en-US" altLang="lt-LT"/>
              <a:pPr>
                <a:defRPr/>
              </a:pPr>
              <a:t>‹#›</a:t>
            </a:fld>
            <a:endParaRPr lang="en-US" altLang="lt-LT"/>
          </a:p>
        </p:txBody>
      </p:sp>
    </p:spTree>
    <p:extLst>
      <p:ext uri="{BB962C8B-B14F-4D97-AF65-F5344CB8AC3E}">
        <p14:creationId xmlns:p14="http://schemas.microsoft.com/office/powerpoint/2010/main" val="15115897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2BCD3FC2-9501-4582-BE52-E72D5BABC3DA}" type="datetimeFigureOut">
              <a:rPr lang="en-US" altLang="lt-LT"/>
              <a:pPr>
                <a:defRPr/>
              </a:pPr>
              <a:t>5/27/2015</a:t>
            </a:fld>
            <a:endParaRPr lang="en-US" altLang="lt-LT"/>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591D8304-0D5D-4A79-93D7-44655AA028E0}" type="slidenum">
              <a:rPr lang="en-US" altLang="lt-LT"/>
              <a:pPr>
                <a:defRPr/>
              </a:pPr>
              <a:t>‹#›</a:t>
            </a:fld>
            <a:endParaRPr lang="en-US" altLang="lt-LT"/>
          </a:p>
        </p:txBody>
      </p:sp>
    </p:spTree>
    <p:extLst>
      <p:ext uri="{BB962C8B-B14F-4D97-AF65-F5344CB8AC3E}">
        <p14:creationId xmlns:p14="http://schemas.microsoft.com/office/powerpoint/2010/main" val="817555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5BDC35DB-C9FB-4B01-B541-A1ABD646F23B}" type="datetimeFigureOut">
              <a:rPr lang="en-US" altLang="lt-LT"/>
              <a:pPr>
                <a:defRPr/>
              </a:pPr>
              <a:t>5/27/2015</a:t>
            </a:fld>
            <a:endParaRPr lang="en-US" altLang="lt-LT"/>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B1BED98C-E29B-49BE-9796-5ABB186E746F}" type="slidenum">
              <a:rPr lang="en-US" altLang="lt-LT"/>
              <a:pPr>
                <a:defRPr/>
              </a:pPr>
              <a:t>‹#›</a:t>
            </a:fld>
            <a:endParaRPr lang="en-US" altLang="lt-LT"/>
          </a:p>
        </p:txBody>
      </p:sp>
    </p:spTree>
    <p:extLst>
      <p:ext uri="{BB962C8B-B14F-4D97-AF65-F5344CB8AC3E}">
        <p14:creationId xmlns:p14="http://schemas.microsoft.com/office/powerpoint/2010/main" val="32884618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E37AC8F9-B529-4EC6-871E-72A89258A9F5}" type="datetimeFigureOut">
              <a:rPr lang="en-US" altLang="lt-LT"/>
              <a:pPr>
                <a:defRPr/>
              </a:pPr>
              <a:t>5/27/2015</a:t>
            </a:fld>
            <a:endParaRPr lang="en-US" altLang="lt-LT"/>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61D4D0EE-DBE1-4AAC-A99B-9130FC86AA96}" type="slidenum">
              <a:rPr lang="en-US" altLang="lt-LT"/>
              <a:pPr>
                <a:defRPr/>
              </a:pPr>
              <a:t>‹#›</a:t>
            </a:fld>
            <a:endParaRPr lang="en-US" altLang="lt-LT"/>
          </a:p>
        </p:txBody>
      </p:sp>
    </p:spTree>
    <p:extLst>
      <p:ext uri="{BB962C8B-B14F-4D97-AF65-F5344CB8AC3E}">
        <p14:creationId xmlns:p14="http://schemas.microsoft.com/office/powerpoint/2010/main" val="11213390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atin typeface="Arial" pitchFamily="34" charset="0"/>
                <a:ea typeface="+mn-ea"/>
              </a:defRPr>
            </a:lvl1pPr>
          </a:lstStyle>
          <a:p>
            <a:pPr>
              <a:defRPr/>
            </a:pPr>
            <a:fld id="{6F219250-9D5A-4302-8ECE-52C5C5D5961F}" type="datetimeFigureOut">
              <a:rPr lang="en-US" altLang="lt-LT"/>
              <a:pPr>
                <a:defRPr/>
              </a:pPr>
              <a:t>5/27/2015</a:t>
            </a:fld>
            <a:endParaRPr lang="en-US" altLang="lt-LT"/>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ea typeface="+mn-ea"/>
              </a:defRPr>
            </a:lvl1pPr>
          </a:lstStyle>
          <a:p>
            <a:pPr>
              <a:defRPr/>
            </a:pPr>
            <a:fld id="{F04B3885-B048-48DC-9F86-9B1928EB4881}" type="slidenum">
              <a:rPr lang="en-US" altLang="lt-LT"/>
              <a:pPr>
                <a:defRPr/>
              </a:pPr>
              <a:t>‹#›</a:t>
            </a:fld>
            <a:endParaRPr lang="en-US" altLang="lt-LT"/>
          </a:p>
        </p:txBody>
      </p:sp>
    </p:spTree>
    <p:extLst>
      <p:ext uri="{BB962C8B-B14F-4D97-AF65-F5344CB8AC3E}">
        <p14:creationId xmlns:p14="http://schemas.microsoft.com/office/powerpoint/2010/main" val="49726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19A48B-A50D-4446-BECF-7B056B9883A6}"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867838-2085-4C23-9B4E-66A6FE1738D8}" type="slidenum">
              <a:rPr lang="en-US"/>
              <a:pPr>
                <a:defRPr/>
              </a:pPr>
              <a:t>‹#›</a:t>
            </a:fld>
            <a:endParaRPr lang="en-US"/>
          </a:p>
        </p:txBody>
      </p:sp>
    </p:spTree>
    <p:extLst>
      <p:ext uri="{BB962C8B-B14F-4D97-AF65-F5344CB8AC3E}">
        <p14:creationId xmlns:p14="http://schemas.microsoft.com/office/powerpoint/2010/main" val="243463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299" indent="0">
              <a:buNone/>
              <a:defRPr sz="2800"/>
            </a:lvl2pPr>
            <a:lvl3pPr marL="912601" indent="0">
              <a:buNone/>
              <a:defRPr sz="2400"/>
            </a:lvl3pPr>
            <a:lvl4pPr marL="1368902" indent="0">
              <a:buNone/>
              <a:defRPr sz="2000"/>
            </a:lvl4pPr>
            <a:lvl5pPr marL="1825201" indent="0">
              <a:buNone/>
              <a:defRPr sz="2000"/>
            </a:lvl5pPr>
            <a:lvl6pPr marL="2281503" indent="0">
              <a:buNone/>
              <a:defRPr sz="2000"/>
            </a:lvl6pPr>
            <a:lvl7pPr marL="2737802" indent="0">
              <a:buNone/>
              <a:defRPr sz="2000"/>
            </a:lvl7pPr>
            <a:lvl8pPr marL="3194095" indent="0">
              <a:buNone/>
              <a:defRPr sz="2000"/>
            </a:lvl8pPr>
            <a:lvl9pPr marL="365040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99" indent="0">
              <a:buNone/>
              <a:defRPr sz="1200"/>
            </a:lvl2pPr>
            <a:lvl3pPr marL="912601" indent="0">
              <a:buNone/>
              <a:defRPr sz="1000"/>
            </a:lvl3pPr>
            <a:lvl4pPr marL="1368902" indent="0">
              <a:buNone/>
              <a:defRPr sz="900"/>
            </a:lvl4pPr>
            <a:lvl5pPr marL="1825201" indent="0">
              <a:buNone/>
              <a:defRPr sz="900"/>
            </a:lvl5pPr>
            <a:lvl6pPr marL="2281503" indent="0">
              <a:buNone/>
              <a:defRPr sz="900"/>
            </a:lvl6pPr>
            <a:lvl7pPr marL="2737802" indent="0">
              <a:buNone/>
              <a:defRPr sz="900"/>
            </a:lvl7pPr>
            <a:lvl8pPr marL="3194095" indent="0">
              <a:buNone/>
              <a:defRPr sz="900"/>
            </a:lvl8pPr>
            <a:lvl9pPr marL="365040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EF1D86-6882-4556-A486-7D01FA60C868}" type="datetimeFigureOut">
              <a:rPr lang="en-US"/>
              <a:pPr>
                <a:defRPr/>
              </a:pPr>
              <a:t>5/27/2015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482B4A-F4A4-4892-BB87-FD4FF893D57F}" type="slidenum">
              <a:rPr lang="en-US"/>
              <a:pPr>
                <a:defRPr/>
              </a:pPr>
              <a:t>‹#›</a:t>
            </a:fld>
            <a:endParaRPr lang="en-US"/>
          </a:p>
        </p:txBody>
      </p:sp>
    </p:spTree>
    <p:extLst>
      <p:ext uri="{BB962C8B-B14F-4D97-AF65-F5344CB8AC3E}">
        <p14:creationId xmlns:p14="http://schemas.microsoft.com/office/powerpoint/2010/main" val="335150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252" tIns="45628" rIns="91252" bIns="45628"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9E9738-133E-4D7E-A7D9-84026CF8E219}" type="datetimeFigureOut">
              <a:rPr lang="en-US"/>
              <a:pPr>
                <a:defRPr/>
              </a:pPr>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52" tIns="45628" rIns="91252" bIns="45628"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52" tIns="45628" rIns="91252" bIns="45628"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9FD0F2-C61F-4593-89CB-90D0CC096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299" algn="ctr" rtl="0" fontAlgn="base">
        <a:spcBef>
          <a:spcPct val="0"/>
        </a:spcBef>
        <a:spcAft>
          <a:spcPct val="0"/>
        </a:spcAft>
        <a:defRPr sz="4400">
          <a:solidFill>
            <a:schemeClr val="tx1"/>
          </a:solidFill>
          <a:latin typeface="Calibri" pitchFamily="34" charset="0"/>
        </a:defRPr>
      </a:lvl6pPr>
      <a:lvl7pPr marL="912601" algn="ctr" rtl="0" fontAlgn="base">
        <a:spcBef>
          <a:spcPct val="0"/>
        </a:spcBef>
        <a:spcAft>
          <a:spcPct val="0"/>
        </a:spcAft>
        <a:defRPr sz="4400">
          <a:solidFill>
            <a:schemeClr val="tx1"/>
          </a:solidFill>
          <a:latin typeface="Calibri" pitchFamily="34" charset="0"/>
        </a:defRPr>
      </a:lvl7pPr>
      <a:lvl8pPr marL="1368902" algn="ctr" rtl="0" fontAlgn="base">
        <a:spcBef>
          <a:spcPct val="0"/>
        </a:spcBef>
        <a:spcAft>
          <a:spcPct val="0"/>
        </a:spcAft>
        <a:defRPr sz="4400">
          <a:solidFill>
            <a:schemeClr val="tx1"/>
          </a:solidFill>
          <a:latin typeface="Calibri" pitchFamily="34" charset="0"/>
        </a:defRPr>
      </a:lvl8pPr>
      <a:lvl9pPr marL="182520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652"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54"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01" rtl="0" eaLnBrk="1" latinLnBrk="0" hangingPunct="1">
        <a:defRPr sz="1800" kern="1200">
          <a:solidFill>
            <a:schemeClr val="tx1"/>
          </a:solidFill>
          <a:latin typeface="+mn-lt"/>
          <a:ea typeface="+mn-ea"/>
          <a:cs typeface="+mn-cs"/>
        </a:defRPr>
      </a:lvl1pPr>
      <a:lvl2pPr marL="456299" algn="l" defTabSz="912601" rtl="0" eaLnBrk="1" latinLnBrk="0" hangingPunct="1">
        <a:defRPr sz="1800" kern="1200">
          <a:solidFill>
            <a:schemeClr val="tx1"/>
          </a:solidFill>
          <a:latin typeface="+mn-lt"/>
          <a:ea typeface="+mn-ea"/>
          <a:cs typeface="+mn-cs"/>
        </a:defRPr>
      </a:lvl2pPr>
      <a:lvl3pPr marL="912601" algn="l" defTabSz="912601" rtl="0" eaLnBrk="1" latinLnBrk="0" hangingPunct="1">
        <a:defRPr sz="1800" kern="1200">
          <a:solidFill>
            <a:schemeClr val="tx1"/>
          </a:solidFill>
          <a:latin typeface="+mn-lt"/>
          <a:ea typeface="+mn-ea"/>
          <a:cs typeface="+mn-cs"/>
        </a:defRPr>
      </a:lvl3pPr>
      <a:lvl4pPr marL="1368902" algn="l" defTabSz="912601" rtl="0" eaLnBrk="1" latinLnBrk="0" hangingPunct="1">
        <a:defRPr sz="1800" kern="1200">
          <a:solidFill>
            <a:schemeClr val="tx1"/>
          </a:solidFill>
          <a:latin typeface="+mn-lt"/>
          <a:ea typeface="+mn-ea"/>
          <a:cs typeface="+mn-cs"/>
        </a:defRPr>
      </a:lvl4pPr>
      <a:lvl5pPr marL="1825201" algn="l" defTabSz="912601" rtl="0" eaLnBrk="1" latinLnBrk="0" hangingPunct="1">
        <a:defRPr sz="1800" kern="1200">
          <a:solidFill>
            <a:schemeClr val="tx1"/>
          </a:solidFill>
          <a:latin typeface="+mn-lt"/>
          <a:ea typeface="+mn-ea"/>
          <a:cs typeface="+mn-cs"/>
        </a:defRPr>
      </a:lvl5pPr>
      <a:lvl6pPr marL="2281503" algn="l" defTabSz="912601" rtl="0" eaLnBrk="1" latinLnBrk="0" hangingPunct="1">
        <a:defRPr sz="1800" kern="1200">
          <a:solidFill>
            <a:schemeClr val="tx1"/>
          </a:solidFill>
          <a:latin typeface="+mn-lt"/>
          <a:ea typeface="+mn-ea"/>
          <a:cs typeface="+mn-cs"/>
        </a:defRPr>
      </a:lvl6pPr>
      <a:lvl7pPr marL="2737802" algn="l" defTabSz="912601" rtl="0" eaLnBrk="1" latinLnBrk="0" hangingPunct="1">
        <a:defRPr sz="1800" kern="1200">
          <a:solidFill>
            <a:schemeClr val="tx1"/>
          </a:solidFill>
          <a:latin typeface="+mn-lt"/>
          <a:ea typeface="+mn-ea"/>
          <a:cs typeface="+mn-cs"/>
        </a:defRPr>
      </a:lvl7pPr>
      <a:lvl8pPr marL="3194095" algn="l" defTabSz="912601" rtl="0" eaLnBrk="1" latinLnBrk="0" hangingPunct="1">
        <a:defRPr sz="1800" kern="1200">
          <a:solidFill>
            <a:schemeClr val="tx1"/>
          </a:solidFill>
          <a:latin typeface="+mn-lt"/>
          <a:ea typeface="+mn-ea"/>
          <a:cs typeface="+mn-cs"/>
        </a:defRPr>
      </a:lvl8pPr>
      <a:lvl9pPr marL="3650401" algn="l" defTabSz="91260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ctr" anchorCtr="0" compatLnSpc="1">
            <a:prstTxWarp prst="textNoShape">
              <a:avLst/>
            </a:prstTxWarp>
          </a:bodyPr>
          <a:lstStyle/>
          <a:p>
            <a:pPr lvl="0"/>
            <a:r>
              <a:rPr lang="en-US" altLang="en-US" smtClean="0"/>
              <a:t>Click to edit Master title style</a:t>
            </a:r>
            <a:endParaRPr lang="lt-LT"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lt-LT"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252" tIns="45628" rIns="91252" bIns="45628"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2518362-BADD-401E-BF70-93A6DF9B2BC2}" type="datetime1">
              <a:rPr lang="lt-LT"/>
              <a:pPr>
                <a:defRPr/>
              </a:pPr>
              <a:t>2015.05.27</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52" tIns="45628" rIns="91252" bIns="45628"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52" tIns="45628" rIns="91252" bIns="45628"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7D10E8E-9C4F-4468-A45F-E0F64BEA1C0C}"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6299" algn="ctr" rtl="0" fontAlgn="base">
        <a:spcBef>
          <a:spcPct val="0"/>
        </a:spcBef>
        <a:spcAft>
          <a:spcPct val="0"/>
        </a:spcAft>
        <a:defRPr sz="4400">
          <a:solidFill>
            <a:schemeClr val="tx1"/>
          </a:solidFill>
          <a:latin typeface="Calibri" pitchFamily="34" charset="0"/>
        </a:defRPr>
      </a:lvl6pPr>
      <a:lvl7pPr marL="912601" algn="ctr" rtl="0" fontAlgn="base">
        <a:spcBef>
          <a:spcPct val="0"/>
        </a:spcBef>
        <a:spcAft>
          <a:spcPct val="0"/>
        </a:spcAft>
        <a:defRPr sz="4400">
          <a:solidFill>
            <a:schemeClr val="tx1"/>
          </a:solidFill>
          <a:latin typeface="Calibri" pitchFamily="34" charset="0"/>
        </a:defRPr>
      </a:lvl7pPr>
      <a:lvl8pPr marL="1368902" algn="ctr" rtl="0" fontAlgn="base">
        <a:spcBef>
          <a:spcPct val="0"/>
        </a:spcBef>
        <a:spcAft>
          <a:spcPct val="0"/>
        </a:spcAft>
        <a:defRPr sz="4400">
          <a:solidFill>
            <a:schemeClr val="tx1"/>
          </a:solidFill>
          <a:latin typeface="Calibri" pitchFamily="34" charset="0"/>
        </a:defRPr>
      </a:lvl8pPr>
      <a:lvl9pPr marL="182520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652"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54"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2601" rtl="0" eaLnBrk="1" latinLnBrk="0" hangingPunct="1">
        <a:defRPr sz="1800" kern="1200">
          <a:solidFill>
            <a:schemeClr val="tx1"/>
          </a:solidFill>
          <a:latin typeface="+mn-lt"/>
          <a:ea typeface="+mn-ea"/>
          <a:cs typeface="+mn-cs"/>
        </a:defRPr>
      </a:lvl1pPr>
      <a:lvl2pPr marL="456299" algn="l" defTabSz="912601" rtl="0" eaLnBrk="1" latinLnBrk="0" hangingPunct="1">
        <a:defRPr sz="1800" kern="1200">
          <a:solidFill>
            <a:schemeClr val="tx1"/>
          </a:solidFill>
          <a:latin typeface="+mn-lt"/>
          <a:ea typeface="+mn-ea"/>
          <a:cs typeface="+mn-cs"/>
        </a:defRPr>
      </a:lvl2pPr>
      <a:lvl3pPr marL="912601" algn="l" defTabSz="912601" rtl="0" eaLnBrk="1" latinLnBrk="0" hangingPunct="1">
        <a:defRPr sz="1800" kern="1200">
          <a:solidFill>
            <a:schemeClr val="tx1"/>
          </a:solidFill>
          <a:latin typeface="+mn-lt"/>
          <a:ea typeface="+mn-ea"/>
          <a:cs typeface="+mn-cs"/>
        </a:defRPr>
      </a:lvl3pPr>
      <a:lvl4pPr marL="1368902" algn="l" defTabSz="912601" rtl="0" eaLnBrk="1" latinLnBrk="0" hangingPunct="1">
        <a:defRPr sz="1800" kern="1200">
          <a:solidFill>
            <a:schemeClr val="tx1"/>
          </a:solidFill>
          <a:latin typeface="+mn-lt"/>
          <a:ea typeface="+mn-ea"/>
          <a:cs typeface="+mn-cs"/>
        </a:defRPr>
      </a:lvl4pPr>
      <a:lvl5pPr marL="1825201" algn="l" defTabSz="912601" rtl="0" eaLnBrk="1" latinLnBrk="0" hangingPunct="1">
        <a:defRPr sz="1800" kern="1200">
          <a:solidFill>
            <a:schemeClr val="tx1"/>
          </a:solidFill>
          <a:latin typeface="+mn-lt"/>
          <a:ea typeface="+mn-ea"/>
          <a:cs typeface="+mn-cs"/>
        </a:defRPr>
      </a:lvl5pPr>
      <a:lvl6pPr marL="2281503" algn="l" defTabSz="912601" rtl="0" eaLnBrk="1" latinLnBrk="0" hangingPunct="1">
        <a:defRPr sz="1800" kern="1200">
          <a:solidFill>
            <a:schemeClr val="tx1"/>
          </a:solidFill>
          <a:latin typeface="+mn-lt"/>
          <a:ea typeface="+mn-ea"/>
          <a:cs typeface="+mn-cs"/>
        </a:defRPr>
      </a:lvl6pPr>
      <a:lvl7pPr marL="2737802" algn="l" defTabSz="912601" rtl="0" eaLnBrk="1" latinLnBrk="0" hangingPunct="1">
        <a:defRPr sz="1800" kern="1200">
          <a:solidFill>
            <a:schemeClr val="tx1"/>
          </a:solidFill>
          <a:latin typeface="+mn-lt"/>
          <a:ea typeface="+mn-ea"/>
          <a:cs typeface="+mn-cs"/>
        </a:defRPr>
      </a:lvl7pPr>
      <a:lvl8pPr marL="3194095" algn="l" defTabSz="912601" rtl="0" eaLnBrk="1" latinLnBrk="0" hangingPunct="1">
        <a:defRPr sz="1800" kern="1200">
          <a:solidFill>
            <a:schemeClr val="tx1"/>
          </a:solidFill>
          <a:latin typeface="+mn-lt"/>
          <a:ea typeface="+mn-ea"/>
          <a:cs typeface="+mn-cs"/>
        </a:defRPr>
      </a:lvl8pPr>
      <a:lvl9pPr marL="3650401" algn="l" defTabSz="91260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252" tIns="45628" rIns="91252" bIns="45628"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4765E09-DE7A-4597-B45F-49B28742932D}" type="datetimeFigureOut">
              <a:rPr lang="en-US"/>
              <a:pPr>
                <a:defRPr/>
              </a:pPr>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52" tIns="45628" rIns="91252" bIns="45628"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52" tIns="45628" rIns="91252" bIns="45628"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66EB666-4C9D-4221-B3FE-AEDDE13ED1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299" algn="ctr" rtl="0" fontAlgn="base">
        <a:spcBef>
          <a:spcPct val="0"/>
        </a:spcBef>
        <a:spcAft>
          <a:spcPct val="0"/>
        </a:spcAft>
        <a:defRPr sz="4400">
          <a:solidFill>
            <a:schemeClr val="tx1"/>
          </a:solidFill>
          <a:latin typeface="Calibri" pitchFamily="34" charset="0"/>
        </a:defRPr>
      </a:lvl6pPr>
      <a:lvl7pPr marL="912601" algn="ctr" rtl="0" fontAlgn="base">
        <a:spcBef>
          <a:spcPct val="0"/>
        </a:spcBef>
        <a:spcAft>
          <a:spcPct val="0"/>
        </a:spcAft>
        <a:defRPr sz="4400">
          <a:solidFill>
            <a:schemeClr val="tx1"/>
          </a:solidFill>
          <a:latin typeface="Calibri" pitchFamily="34" charset="0"/>
        </a:defRPr>
      </a:lvl7pPr>
      <a:lvl8pPr marL="1368902" algn="ctr" rtl="0" fontAlgn="base">
        <a:spcBef>
          <a:spcPct val="0"/>
        </a:spcBef>
        <a:spcAft>
          <a:spcPct val="0"/>
        </a:spcAft>
        <a:defRPr sz="4400">
          <a:solidFill>
            <a:schemeClr val="tx1"/>
          </a:solidFill>
          <a:latin typeface="Calibri" pitchFamily="34" charset="0"/>
        </a:defRPr>
      </a:lvl8pPr>
      <a:lvl9pPr marL="182520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652"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54"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01" rtl="0" eaLnBrk="1" latinLnBrk="0" hangingPunct="1">
        <a:defRPr sz="1800" kern="1200">
          <a:solidFill>
            <a:schemeClr val="tx1"/>
          </a:solidFill>
          <a:latin typeface="+mn-lt"/>
          <a:ea typeface="+mn-ea"/>
          <a:cs typeface="+mn-cs"/>
        </a:defRPr>
      </a:lvl1pPr>
      <a:lvl2pPr marL="456299" algn="l" defTabSz="912601" rtl="0" eaLnBrk="1" latinLnBrk="0" hangingPunct="1">
        <a:defRPr sz="1800" kern="1200">
          <a:solidFill>
            <a:schemeClr val="tx1"/>
          </a:solidFill>
          <a:latin typeface="+mn-lt"/>
          <a:ea typeface="+mn-ea"/>
          <a:cs typeface="+mn-cs"/>
        </a:defRPr>
      </a:lvl2pPr>
      <a:lvl3pPr marL="912601" algn="l" defTabSz="912601" rtl="0" eaLnBrk="1" latinLnBrk="0" hangingPunct="1">
        <a:defRPr sz="1800" kern="1200">
          <a:solidFill>
            <a:schemeClr val="tx1"/>
          </a:solidFill>
          <a:latin typeface="+mn-lt"/>
          <a:ea typeface="+mn-ea"/>
          <a:cs typeface="+mn-cs"/>
        </a:defRPr>
      </a:lvl3pPr>
      <a:lvl4pPr marL="1368902" algn="l" defTabSz="912601" rtl="0" eaLnBrk="1" latinLnBrk="0" hangingPunct="1">
        <a:defRPr sz="1800" kern="1200">
          <a:solidFill>
            <a:schemeClr val="tx1"/>
          </a:solidFill>
          <a:latin typeface="+mn-lt"/>
          <a:ea typeface="+mn-ea"/>
          <a:cs typeface="+mn-cs"/>
        </a:defRPr>
      </a:lvl4pPr>
      <a:lvl5pPr marL="1825201" algn="l" defTabSz="912601" rtl="0" eaLnBrk="1" latinLnBrk="0" hangingPunct="1">
        <a:defRPr sz="1800" kern="1200">
          <a:solidFill>
            <a:schemeClr val="tx1"/>
          </a:solidFill>
          <a:latin typeface="+mn-lt"/>
          <a:ea typeface="+mn-ea"/>
          <a:cs typeface="+mn-cs"/>
        </a:defRPr>
      </a:lvl5pPr>
      <a:lvl6pPr marL="2281503" algn="l" defTabSz="912601" rtl="0" eaLnBrk="1" latinLnBrk="0" hangingPunct="1">
        <a:defRPr sz="1800" kern="1200">
          <a:solidFill>
            <a:schemeClr val="tx1"/>
          </a:solidFill>
          <a:latin typeface="+mn-lt"/>
          <a:ea typeface="+mn-ea"/>
          <a:cs typeface="+mn-cs"/>
        </a:defRPr>
      </a:lvl6pPr>
      <a:lvl7pPr marL="2737802" algn="l" defTabSz="912601" rtl="0" eaLnBrk="1" latinLnBrk="0" hangingPunct="1">
        <a:defRPr sz="1800" kern="1200">
          <a:solidFill>
            <a:schemeClr val="tx1"/>
          </a:solidFill>
          <a:latin typeface="+mn-lt"/>
          <a:ea typeface="+mn-ea"/>
          <a:cs typeface="+mn-cs"/>
        </a:defRPr>
      </a:lvl7pPr>
      <a:lvl8pPr marL="3194095" algn="l" defTabSz="912601" rtl="0" eaLnBrk="1" latinLnBrk="0" hangingPunct="1">
        <a:defRPr sz="1800" kern="1200">
          <a:solidFill>
            <a:schemeClr val="tx1"/>
          </a:solidFill>
          <a:latin typeface="+mn-lt"/>
          <a:ea typeface="+mn-ea"/>
          <a:cs typeface="+mn-cs"/>
        </a:defRPr>
      </a:lvl8pPr>
      <a:lvl9pPr marL="3650401" algn="l" defTabSz="91260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8038" y="1484313"/>
            <a:ext cx="54006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395288" y="2349500"/>
            <a:ext cx="835342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39750" y="6245225"/>
            <a:ext cx="1511300" cy="476250"/>
          </a:xfrm>
          <a:prstGeom prst="rect">
            <a:avLst/>
          </a:prstGeom>
          <a:noFill/>
          <a:ln>
            <a:noFill/>
          </a:ln>
          <a:effectLst/>
          <a:extLst/>
        </p:spPr>
        <p:txBody>
          <a:bodyPr vert="horz" wrap="square" lIns="91252" tIns="45628" rIns="91252" bIns="45628" numCol="1" anchor="t" anchorCtr="0" compatLnSpc="1">
            <a:prstTxWarp prst="textNoShape">
              <a:avLst/>
            </a:prstTxWarp>
          </a:bodyPr>
          <a:lstStyle>
            <a:lvl1pPr>
              <a:defRPr sz="1000">
                <a:solidFill>
                  <a:srgbClr val="394143"/>
                </a:solidFill>
                <a:latin typeface="+mn-lt"/>
                <a:cs typeface="+mn-cs"/>
              </a:defRPr>
            </a:lvl1pPr>
          </a:lstStyle>
          <a:p>
            <a:pPr>
              <a:defRPr/>
            </a:pPr>
            <a:fld id="{4047D000-26C5-4B95-BCF4-9EEECF18E7A7}" type="datetime1">
              <a:rPr lang="en-GB"/>
              <a:pPr>
                <a:defRPr/>
              </a:pPr>
              <a:t>27/05/2015</a:t>
            </a:fld>
            <a:endParaRPr lang="en-US"/>
          </a:p>
        </p:txBody>
      </p:sp>
      <p:sp>
        <p:nvSpPr>
          <p:cNvPr id="1029" name="Rectangle 5"/>
          <p:cNvSpPr>
            <a:spLocks noGrp="1" noChangeArrowheads="1"/>
          </p:cNvSpPr>
          <p:nvPr>
            <p:ph type="ftr" sz="quarter" idx="3"/>
          </p:nvPr>
        </p:nvSpPr>
        <p:spPr bwMode="auto">
          <a:xfrm>
            <a:off x="2051050" y="6245225"/>
            <a:ext cx="5257800" cy="476250"/>
          </a:xfrm>
          <a:prstGeom prst="rect">
            <a:avLst/>
          </a:prstGeom>
          <a:noFill/>
          <a:ln>
            <a:noFill/>
          </a:ln>
          <a:effectLst/>
          <a:extLst/>
        </p:spPr>
        <p:txBody>
          <a:bodyPr vert="horz" wrap="square" lIns="91252" tIns="45628" rIns="91252" bIns="45628" numCol="1" anchor="t" anchorCtr="0" compatLnSpc="1">
            <a:prstTxWarp prst="textNoShape">
              <a:avLst/>
            </a:prstTxWarp>
          </a:bodyPr>
          <a:lstStyle>
            <a:lvl1pPr>
              <a:defRPr sz="1000">
                <a:solidFill>
                  <a:srgbClr val="394143"/>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308850" y="6245225"/>
            <a:ext cx="1377950" cy="476250"/>
          </a:xfrm>
          <a:prstGeom prst="rect">
            <a:avLst/>
          </a:prstGeom>
          <a:noFill/>
          <a:ln>
            <a:noFill/>
          </a:ln>
          <a:effectLst/>
          <a:extLst/>
        </p:spPr>
        <p:txBody>
          <a:bodyPr vert="horz" wrap="square" lIns="91252" tIns="45628" rIns="91252" bIns="45628" numCol="1" anchor="t" anchorCtr="0" compatLnSpc="1">
            <a:prstTxWarp prst="textNoShape">
              <a:avLst/>
            </a:prstTxWarp>
          </a:bodyPr>
          <a:lstStyle>
            <a:lvl1pPr algn="r">
              <a:defRPr sz="1000">
                <a:solidFill>
                  <a:srgbClr val="394143"/>
                </a:solidFill>
                <a:latin typeface="+mn-lt"/>
                <a:cs typeface="+mn-cs"/>
              </a:defRPr>
            </a:lvl1pPr>
          </a:lstStyle>
          <a:p>
            <a:pPr>
              <a:defRPr/>
            </a:pPr>
            <a:fld id="{661D7FDC-0B04-4AAA-87D2-BB074B59F0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2"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hf hdr="0" ftr="0" dt="0"/>
  <p:txStyles>
    <p:titleStyle>
      <a:lvl1pPr algn="r" rtl="0" eaLnBrk="0" fontAlgn="base" hangingPunct="0">
        <a:spcBef>
          <a:spcPct val="0"/>
        </a:spcBef>
        <a:spcAft>
          <a:spcPct val="0"/>
        </a:spcAft>
        <a:defRPr sz="2800" b="1">
          <a:solidFill>
            <a:srgbClr val="00622E"/>
          </a:solidFill>
          <a:latin typeface="+mj-lt"/>
          <a:ea typeface="+mj-ea"/>
          <a:cs typeface="+mj-cs"/>
        </a:defRPr>
      </a:lvl1pPr>
      <a:lvl2pPr algn="r" rtl="0" eaLnBrk="0" fontAlgn="base" hangingPunct="0">
        <a:spcBef>
          <a:spcPct val="0"/>
        </a:spcBef>
        <a:spcAft>
          <a:spcPct val="0"/>
        </a:spcAft>
        <a:defRPr sz="2800" b="1">
          <a:solidFill>
            <a:srgbClr val="00622E"/>
          </a:solidFill>
          <a:latin typeface="Times New Roman" pitchFamily="18" charset="0"/>
        </a:defRPr>
      </a:lvl2pPr>
      <a:lvl3pPr algn="r" rtl="0" eaLnBrk="0" fontAlgn="base" hangingPunct="0">
        <a:spcBef>
          <a:spcPct val="0"/>
        </a:spcBef>
        <a:spcAft>
          <a:spcPct val="0"/>
        </a:spcAft>
        <a:defRPr sz="2800" b="1">
          <a:solidFill>
            <a:srgbClr val="00622E"/>
          </a:solidFill>
          <a:latin typeface="Times New Roman" pitchFamily="18" charset="0"/>
        </a:defRPr>
      </a:lvl3pPr>
      <a:lvl4pPr algn="r" rtl="0" eaLnBrk="0" fontAlgn="base" hangingPunct="0">
        <a:spcBef>
          <a:spcPct val="0"/>
        </a:spcBef>
        <a:spcAft>
          <a:spcPct val="0"/>
        </a:spcAft>
        <a:defRPr sz="2800" b="1">
          <a:solidFill>
            <a:srgbClr val="00622E"/>
          </a:solidFill>
          <a:latin typeface="Times New Roman" pitchFamily="18" charset="0"/>
        </a:defRPr>
      </a:lvl4pPr>
      <a:lvl5pPr algn="r" rtl="0" eaLnBrk="0" fontAlgn="base" hangingPunct="0">
        <a:spcBef>
          <a:spcPct val="0"/>
        </a:spcBef>
        <a:spcAft>
          <a:spcPct val="0"/>
        </a:spcAft>
        <a:defRPr sz="2800" b="1">
          <a:solidFill>
            <a:srgbClr val="00622E"/>
          </a:solidFill>
          <a:latin typeface="Times New Roman" pitchFamily="18" charset="0"/>
        </a:defRPr>
      </a:lvl5pPr>
      <a:lvl6pPr marL="456299" algn="r" rtl="0" fontAlgn="base">
        <a:spcBef>
          <a:spcPct val="0"/>
        </a:spcBef>
        <a:spcAft>
          <a:spcPct val="0"/>
        </a:spcAft>
        <a:defRPr sz="2800" b="1">
          <a:solidFill>
            <a:srgbClr val="00622E"/>
          </a:solidFill>
          <a:latin typeface="Times New Roman" pitchFamily="18" charset="0"/>
        </a:defRPr>
      </a:lvl6pPr>
      <a:lvl7pPr marL="912601" algn="r" rtl="0" fontAlgn="base">
        <a:spcBef>
          <a:spcPct val="0"/>
        </a:spcBef>
        <a:spcAft>
          <a:spcPct val="0"/>
        </a:spcAft>
        <a:defRPr sz="2800" b="1">
          <a:solidFill>
            <a:srgbClr val="00622E"/>
          </a:solidFill>
          <a:latin typeface="Times New Roman" pitchFamily="18" charset="0"/>
        </a:defRPr>
      </a:lvl7pPr>
      <a:lvl8pPr marL="1368902" algn="r" rtl="0" fontAlgn="base">
        <a:spcBef>
          <a:spcPct val="0"/>
        </a:spcBef>
        <a:spcAft>
          <a:spcPct val="0"/>
        </a:spcAft>
        <a:defRPr sz="2800" b="1">
          <a:solidFill>
            <a:srgbClr val="00622E"/>
          </a:solidFill>
          <a:latin typeface="Times New Roman" pitchFamily="18" charset="0"/>
        </a:defRPr>
      </a:lvl8pPr>
      <a:lvl9pPr marL="1825201" algn="r" rtl="0" fontAlgn="base">
        <a:spcBef>
          <a:spcPct val="0"/>
        </a:spcBef>
        <a:spcAft>
          <a:spcPct val="0"/>
        </a:spcAft>
        <a:defRPr sz="2800" b="1">
          <a:solidFill>
            <a:srgbClr val="00622E"/>
          </a:solidFill>
          <a:latin typeface="Times New Roman" pitchFamily="18" charset="0"/>
        </a:defRPr>
      </a:lvl9pPr>
    </p:titleStyle>
    <p:bodyStyle>
      <a:lvl1pPr marL="341313" indent="-341313" algn="l" rtl="0" eaLnBrk="0" fontAlgn="base" hangingPunct="0">
        <a:spcBef>
          <a:spcPct val="20000"/>
        </a:spcBef>
        <a:spcAft>
          <a:spcPct val="0"/>
        </a:spcAft>
        <a:buClr>
          <a:srgbClr val="003300"/>
        </a:buClr>
        <a:buChar char="•"/>
        <a:defRPr sz="2800">
          <a:solidFill>
            <a:schemeClr val="tx1"/>
          </a:solidFill>
          <a:latin typeface="+mn-lt"/>
          <a:ea typeface="+mn-ea"/>
          <a:cs typeface="+mn-cs"/>
        </a:defRPr>
      </a:lvl1pPr>
      <a:lvl2pPr marL="741363" indent="-284163" algn="l" rtl="0" eaLnBrk="0" fontAlgn="base" hangingPunct="0">
        <a:spcBef>
          <a:spcPct val="20000"/>
        </a:spcBef>
        <a:spcAft>
          <a:spcPct val="0"/>
        </a:spcAft>
        <a:buClr>
          <a:srgbClr val="00622E"/>
        </a:buClr>
        <a:buChar char="•"/>
        <a:defRPr sz="2400">
          <a:solidFill>
            <a:srgbClr val="394143"/>
          </a:solidFill>
          <a:latin typeface="+mn-lt"/>
        </a:defRPr>
      </a:lvl2pPr>
      <a:lvl3pPr marL="1139825" indent="-227013" algn="l" rtl="0" eaLnBrk="0" fontAlgn="base" hangingPunct="0">
        <a:spcBef>
          <a:spcPct val="20000"/>
        </a:spcBef>
        <a:spcAft>
          <a:spcPct val="0"/>
        </a:spcAft>
        <a:buClr>
          <a:srgbClr val="394143"/>
        </a:buClr>
        <a:buChar char="•"/>
        <a:defRPr sz="2000">
          <a:solidFill>
            <a:srgbClr val="394143"/>
          </a:solidFill>
          <a:latin typeface="+mn-lt"/>
        </a:defRPr>
      </a:lvl3pPr>
      <a:lvl4pPr marL="1597025" indent="-227013" algn="l" rtl="0" eaLnBrk="0" fontAlgn="base" hangingPunct="0">
        <a:spcBef>
          <a:spcPct val="20000"/>
        </a:spcBef>
        <a:spcAft>
          <a:spcPct val="0"/>
        </a:spcAft>
        <a:buClr>
          <a:schemeClr val="bg2"/>
        </a:buClr>
        <a:buChar char="•"/>
        <a:defRPr sz="2000">
          <a:solidFill>
            <a:srgbClr val="394143"/>
          </a:solidFill>
          <a:latin typeface="+mn-lt"/>
        </a:defRPr>
      </a:lvl4pPr>
      <a:lvl5pPr marL="2052638" indent="-227013" algn="l" rtl="0" eaLnBrk="0" fontAlgn="base" hangingPunct="0">
        <a:spcBef>
          <a:spcPct val="20000"/>
        </a:spcBef>
        <a:spcAft>
          <a:spcPct val="0"/>
        </a:spcAft>
        <a:buClr>
          <a:srgbClr val="B2B2B2"/>
        </a:buClr>
        <a:buChar char="•"/>
        <a:defRPr sz="1600">
          <a:solidFill>
            <a:srgbClr val="394143"/>
          </a:solidFill>
          <a:latin typeface="+mn-lt"/>
        </a:defRPr>
      </a:lvl5pPr>
      <a:lvl6pPr marL="2509652" indent="-228150" algn="l" rtl="0" fontAlgn="base">
        <a:spcBef>
          <a:spcPct val="20000"/>
        </a:spcBef>
        <a:spcAft>
          <a:spcPct val="0"/>
        </a:spcAft>
        <a:buClr>
          <a:srgbClr val="B2B2B2"/>
        </a:buClr>
        <a:buChar char="•"/>
        <a:defRPr sz="1600">
          <a:solidFill>
            <a:srgbClr val="394143"/>
          </a:solidFill>
          <a:latin typeface="+mn-lt"/>
        </a:defRPr>
      </a:lvl6pPr>
      <a:lvl7pPr marL="2965954" indent="-228150" algn="l" rtl="0" fontAlgn="base">
        <a:spcBef>
          <a:spcPct val="20000"/>
        </a:spcBef>
        <a:spcAft>
          <a:spcPct val="0"/>
        </a:spcAft>
        <a:buClr>
          <a:srgbClr val="B2B2B2"/>
        </a:buClr>
        <a:buChar char="•"/>
        <a:defRPr sz="1600">
          <a:solidFill>
            <a:srgbClr val="394143"/>
          </a:solidFill>
          <a:latin typeface="+mn-lt"/>
        </a:defRPr>
      </a:lvl7pPr>
      <a:lvl8pPr marL="3422253" indent="-228150" algn="l" rtl="0" fontAlgn="base">
        <a:spcBef>
          <a:spcPct val="20000"/>
        </a:spcBef>
        <a:spcAft>
          <a:spcPct val="0"/>
        </a:spcAft>
        <a:buClr>
          <a:srgbClr val="B2B2B2"/>
        </a:buClr>
        <a:buChar char="•"/>
        <a:defRPr sz="1600">
          <a:solidFill>
            <a:srgbClr val="394143"/>
          </a:solidFill>
          <a:latin typeface="+mn-lt"/>
        </a:defRPr>
      </a:lvl8pPr>
      <a:lvl9pPr marL="3878553" indent="-228150" algn="l" rtl="0" fontAlgn="base">
        <a:spcBef>
          <a:spcPct val="20000"/>
        </a:spcBef>
        <a:spcAft>
          <a:spcPct val="0"/>
        </a:spcAft>
        <a:buClr>
          <a:srgbClr val="B2B2B2"/>
        </a:buClr>
        <a:buChar char="•"/>
        <a:defRPr sz="1600">
          <a:solidFill>
            <a:srgbClr val="394143"/>
          </a:solidFill>
          <a:latin typeface="+mn-lt"/>
        </a:defRPr>
      </a:lvl9pPr>
    </p:bodyStyle>
    <p:otherStyle>
      <a:defPPr>
        <a:defRPr lang="lt-LT"/>
      </a:defPPr>
      <a:lvl1pPr marL="0" algn="l" defTabSz="912601" rtl="0" eaLnBrk="1" latinLnBrk="0" hangingPunct="1">
        <a:defRPr sz="1800" kern="1200">
          <a:solidFill>
            <a:schemeClr val="tx1"/>
          </a:solidFill>
          <a:latin typeface="+mn-lt"/>
          <a:ea typeface="+mn-ea"/>
          <a:cs typeface="+mn-cs"/>
        </a:defRPr>
      </a:lvl1pPr>
      <a:lvl2pPr marL="456299" algn="l" defTabSz="912601" rtl="0" eaLnBrk="1" latinLnBrk="0" hangingPunct="1">
        <a:defRPr sz="1800" kern="1200">
          <a:solidFill>
            <a:schemeClr val="tx1"/>
          </a:solidFill>
          <a:latin typeface="+mn-lt"/>
          <a:ea typeface="+mn-ea"/>
          <a:cs typeface="+mn-cs"/>
        </a:defRPr>
      </a:lvl2pPr>
      <a:lvl3pPr marL="912601" algn="l" defTabSz="912601" rtl="0" eaLnBrk="1" latinLnBrk="0" hangingPunct="1">
        <a:defRPr sz="1800" kern="1200">
          <a:solidFill>
            <a:schemeClr val="tx1"/>
          </a:solidFill>
          <a:latin typeface="+mn-lt"/>
          <a:ea typeface="+mn-ea"/>
          <a:cs typeface="+mn-cs"/>
        </a:defRPr>
      </a:lvl3pPr>
      <a:lvl4pPr marL="1368902" algn="l" defTabSz="912601" rtl="0" eaLnBrk="1" latinLnBrk="0" hangingPunct="1">
        <a:defRPr sz="1800" kern="1200">
          <a:solidFill>
            <a:schemeClr val="tx1"/>
          </a:solidFill>
          <a:latin typeface="+mn-lt"/>
          <a:ea typeface="+mn-ea"/>
          <a:cs typeface="+mn-cs"/>
        </a:defRPr>
      </a:lvl4pPr>
      <a:lvl5pPr marL="1825201" algn="l" defTabSz="912601" rtl="0" eaLnBrk="1" latinLnBrk="0" hangingPunct="1">
        <a:defRPr sz="1800" kern="1200">
          <a:solidFill>
            <a:schemeClr val="tx1"/>
          </a:solidFill>
          <a:latin typeface="+mn-lt"/>
          <a:ea typeface="+mn-ea"/>
          <a:cs typeface="+mn-cs"/>
        </a:defRPr>
      </a:lvl5pPr>
      <a:lvl6pPr marL="2281503" algn="l" defTabSz="912601" rtl="0" eaLnBrk="1" latinLnBrk="0" hangingPunct="1">
        <a:defRPr sz="1800" kern="1200">
          <a:solidFill>
            <a:schemeClr val="tx1"/>
          </a:solidFill>
          <a:latin typeface="+mn-lt"/>
          <a:ea typeface="+mn-ea"/>
          <a:cs typeface="+mn-cs"/>
        </a:defRPr>
      </a:lvl6pPr>
      <a:lvl7pPr marL="2737802" algn="l" defTabSz="912601" rtl="0" eaLnBrk="1" latinLnBrk="0" hangingPunct="1">
        <a:defRPr sz="1800" kern="1200">
          <a:solidFill>
            <a:schemeClr val="tx1"/>
          </a:solidFill>
          <a:latin typeface="+mn-lt"/>
          <a:ea typeface="+mn-ea"/>
          <a:cs typeface="+mn-cs"/>
        </a:defRPr>
      </a:lvl7pPr>
      <a:lvl8pPr marL="3194095" algn="l" defTabSz="912601" rtl="0" eaLnBrk="1" latinLnBrk="0" hangingPunct="1">
        <a:defRPr sz="1800" kern="1200">
          <a:solidFill>
            <a:schemeClr val="tx1"/>
          </a:solidFill>
          <a:latin typeface="+mn-lt"/>
          <a:ea typeface="+mn-ea"/>
          <a:cs typeface="+mn-cs"/>
        </a:defRPr>
      </a:lvl8pPr>
      <a:lvl9pPr marL="3650401" algn="l" defTabSz="91260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252" tIns="45628" rIns="91252" bIns="45628"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FF5AC02-2A3B-458B-A654-BF44282FDDA3}" type="datetimeFigureOut">
              <a:rPr lang="en-US"/>
              <a:pPr>
                <a:defRPr/>
              </a:pPr>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52" tIns="45628" rIns="91252" bIns="45628"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52" tIns="45628" rIns="91252" bIns="45628"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D7D2C8E-4954-4B57-8C4B-4E7C00C0A2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299" algn="ctr" rtl="0" fontAlgn="base">
        <a:spcBef>
          <a:spcPct val="0"/>
        </a:spcBef>
        <a:spcAft>
          <a:spcPct val="0"/>
        </a:spcAft>
        <a:defRPr sz="4400">
          <a:solidFill>
            <a:schemeClr val="tx1"/>
          </a:solidFill>
          <a:latin typeface="Calibri" pitchFamily="34" charset="0"/>
        </a:defRPr>
      </a:lvl6pPr>
      <a:lvl7pPr marL="912601" algn="ctr" rtl="0" fontAlgn="base">
        <a:spcBef>
          <a:spcPct val="0"/>
        </a:spcBef>
        <a:spcAft>
          <a:spcPct val="0"/>
        </a:spcAft>
        <a:defRPr sz="4400">
          <a:solidFill>
            <a:schemeClr val="tx1"/>
          </a:solidFill>
          <a:latin typeface="Calibri" pitchFamily="34" charset="0"/>
        </a:defRPr>
      </a:lvl7pPr>
      <a:lvl8pPr marL="1368902" algn="ctr" rtl="0" fontAlgn="base">
        <a:spcBef>
          <a:spcPct val="0"/>
        </a:spcBef>
        <a:spcAft>
          <a:spcPct val="0"/>
        </a:spcAft>
        <a:defRPr sz="4400">
          <a:solidFill>
            <a:schemeClr val="tx1"/>
          </a:solidFill>
          <a:latin typeface="Calibri" pitchFamily="34" charset="0"/>
        </a:defRPr>
      </a:lvl8pPr>
      <a:lvl9pPr marL="182520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652"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54"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01" rtl="0" eaLnBrk="1" latinLnBrk="0" hangingPunct="1">
        <a:defRPr sz="1800" kern="1200">
          <a:solidFill>
            <a:schemeClr val="tx1"/>
          </a:solidFill>
          <a:latin typeface="+mn-lt"/>
          <a:ea typeface="+mn-ea"/>
          <a:cs typeface="+mn-cs"/>
        </a:defRPr>
      </a:lvl1pPr>
      <a:lvl2pPr marL="456299" algn="l" defTabSz="912601" rtl="0" eaLnBrk="1" latinLnBrk="0" hangingPunct="1">
        <a:defRPr sz="1800" kern="1200">
          <a:solidFill>
            <a:schemeClr val="tx1"/>
          </a:solidFill>
          <a:latin typeface="+mn-lt"/>
          <a:ea typeface="+mn-ea"/>
          <a:cs typeface="+mn-cs"/>
        </a:defRPr>
      </a:lvl2pPr>
      <a:lvl3pPr marL="912601" algn="l" defTabSz="912601" rtl="0" eaLnBrk="1" latinLnBrk="0" hangingPunct="1">
        <a:defRPr sz="1800" kern="1200">
          <a:solidFill>
            <a:schemeClr val="tx1"/>
          </a:solidFill>
          <a:latin typeface="+mn-lt"/>
          <a:ea typeface="+mn-ea"/>
          <a:cs typeface="+mn-cs"/>
        </a:defRPr>
      </a:lvl3pPr>
      <a:lvl4pPr marL="1368902" algn="l" defTabSz="912601" rtl="0" eaLnBrk="1" latinLnBrk="0" hangingPunct="1">
        <a:defRPr sz="1800" kern="1200">
          <a:solidFill>
            <a:schemeClr val="tx1"/>
          </a:solidFill>
          <a:latin typeface="+mn-lt"/>
          <a:ea typeface="+mn-ea"/>
          <a:cs typeface="+mn-cs"/>
        </a:defRPr>
      </a:lvl4pPr>
      <a:lvl5pPr marL="1825201" algn="l" defTabSz="912601" rtl="0" eaLnBrk="1" latinLnBrk="0" hangingPunct="1">
        <a:defRPr sz="1800" kern="1200">
          <a:solidFill>
            <a:schemeClr val="tx1"/>
          </a:solidFill>
          <a:latin typeface="+mn-lt"/>
          <a:ea typeface="+mn-ea"/>
          <a:cs typeface="+mn-cs"/>
        </a:defRPr>
      </a:lvl5pPr>
      <a:lvl6pPr marL="2281503" algn="l" defTabSz="912601" rtl="0" eaLnBrk="1" latinLnBrk="0" hangingPunct="1">
        <a:defRPr sz="1800" kern="1200">
          <a:solidFill>
            <a:schemeClr val="tx1"/>
          </a:solidFill>
          <a:latin typeface="+mn-lt"/>
          <a:ea typeface="+mn-ea"/>
          <a:cs typeface="+mn-cs"/>
        </a:defRPr>
      </a:lvl6pPr>
      <a:lvl7pPr marL="2737802" algn="l" defTabSz="912601" rtl="0" eaLnBrk="1" latinLnBrk="0" hangingPunct="1">
        <a:defRPr sz="1800" kern="1200">
          <a:solidFill>
            <a:schemeClr val="tx1"/>
          </a:solidFill>
          <a:latin typeface="+mn-lt"/>
          <a:ea typeface="+mn-ea"/>
          <a:cs typeface="+mn-cs"/>
        </a:defRPr>
      </a:lvl7pPr>
      <a:lvl8pPr marL="3194095" algn="l" defTabSz="912601" rtl="0" eaLnBrk="1" latinLnBrk="0" hangingPunct="1">
        <a:defRPr sz="1800" kern="1200">
          <a:solidFill>
            <a:schemeClr val="tx1"/>
          </a:solidFill>
          <a:latin typeface="+mn-lt"/>
          <a:ea typeface="+mn-ea"/>
          <a:cs typeface="+mn-cs"/>
        </a:defRPr>
      </a:lvl8pPr>
      <a:lvl9pPr marL="3650401" algn="l" defTabSz="91260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457200" y="273050"/>
            <a:ext cx="82264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8195" name="Rectangle 2"/>
          <p:cNvSpPr>
            <a:spLocks noGrp="1" noChangeArrowheads="1"/>
          </p:cNvSpPr>
          <p:nvPr>
            <p:ph type="body" idx="1"/>
          </p:nvPr>
        </p:nvSpPr>
        <p:spPr bwMode="auto">
          <a:xfrm>
            <a:off x="457200" y="1604963"/>
            <a:ext cx="8226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60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246813"/>
            <a:ext cx="2127250" cy="471487"/>
          </a:xfrm>
          <a:prstGeom prst="rect">
            <a:avLst/>
          </a:prstGeom>
          <a:noFill/>
          <a:ln>
            <a:noFill/>
          </a:ln>
          <a:effectLst/>
          <a:ex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sz="1300">
                <a:solidFill>
                  <a:srgbClr val="000000"/>
                </a:solidFill>
                <a:latin typeface="Times New Roman" pitchFamily="18" charset="0"/>
                <a:ea typeface="Arial Unicode MS" pitchFamily="34" charset="-128"/>
                <a:cs typeface="+mn-cs"/>
              </a:defRPr>
            </a:lvl1pPr>
          </a:lstStyle>
          <a:p>
            <a:pPr>
              <a:defRPr/>
            </a:pPr>
            <a:endParaRPr lang="en-US" altLang="en-US"/>
          </a:p>
        </p:txBody>
      </p:sp>
      <p:sp>
        <p:nvSpPr>
          <p:cNvPr id="1028" name="Rectangle 4"/>
          <p:cNvSpPr>
            <a:spLocks noGrp="1" noChangeArrowheads="1"/>
          </p:cNvSpPr>
          <p:nvPr>
            <p:ph type="ftr"/>
          </p:nvPr>
        </p:nvSpPr>
        <p:spPr bwMode="auto">
          <a:xfrm>
            <a:off x="3127375" y="6246813"/>
            <a:ext cx="2897188" cy="471487"/>
          </a:xfrm>
          <a:prstGeom prst="rect">
            <a:avLst/>
          </a:prstGeom>
          <a:noFill/>
          <a:ln>
            <a:noFill/>
          </a:ln>
          <a:effectLst/>
          <a:ex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pitchFamily="18" charset="0"/>
              <a:buNone/>
              <a:defRPr sz="1300">
                <a:solidFill>
                  <a:srgbClr val="000000"/>
                </a:solidFill>
                <a:latin typeface="Times New Roman" pitchFamily="18" charset="0"/>
                <a:ea typeface="Arial Unicode MS" pitchFamily="34" charset="-128"/>
                <a:cs typeface="+mn-cs"/>
              </a:defRPr>
            </a:lvl1pPr>
          </a:lstStyle>
          <a:p>
            <a:pPr>
              <a:defRPr/>
            </a:pPr>
            <a:endParaRPr lang="en-US" altLang="en-US"/>
          </a:p>
        </p:txBody>
      </p:sp>
      <p:sp>
        <p:nvSpPr>
          <p:cNvPr id="1029" name="Rectangle 5"/>
          <p:cNvSpPr>
            <a:spLocks noGrp="1" noChangeArrowheads="1"/>
          </p:cNvSpPr>
          <p:nvPr>
            <p:ph type="sldNum"/>
          </p:nvPr>
        </p:nvSpPr>
        <p:spPr bwMode="auto">
          <a:xfrm>
            <a:off x="6556375" y="6246813"/>
            <a:ext cx="2128838" cy="471487"/>
          </a:xfrm>
          <a:prstGeom prst="rect">
            <a:avLst/>
          </a:prstGeom>
          <a:noFill/>
          <a:ln>
            <a:noFill/>
          </a:ln>
          <a:effectLst/>
          <a:ex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8" charset="0"/>
              <a:buNone/>
              <a:defRPr sz="1300">
                <a:solidFill>
                  <a:srgbClr val="000000"/>
                </a:solidFill>
                <a:latin typeface="Times New Roman" pitchFamily="18" charset="0"/>
                <a:ea typeface="Arial Unicode MS" pitchFamily="34" charset="-128"/>
                <a:cs typeface="+mn-cs"/>
              </a:defRPr>
            </a:lvl1pPr>
          </a:lstStyle>
          <a:p>
            <a:pPr>
              <a:defRPr/>
            </a:pPr>
            <a:fld id="{DEAC500D-39B3-4349-A4EF-0C5D25FCF0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Lst>
  <p:txStyles>
    <p:titleStyle>
      <a:lvl1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Arial Unicode MS" pitchFamily="34" charset="-128"/>
          <a:cs typeface="+mj-cs"/>
        </a:defRPr>
      </a:lvl1pPr>
      <a:lvl2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2pPr>
      <a:lvl3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3pPr>
      <a:lvl4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4pPr>
      <a:lvl5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9563" indent="-309563" algn="l" defTabSz="414338" rtl="0" eaLnBrk="0" fontAlgn="base" hangingPunct="0">
        <a:lnSpc>
          <a:spcPct val="93000"/>
        </a:lnSpc>
        <a:spcBef>
          <a:spcPct val="0"/>
        </a:spcBef>
        <a:spcAft>
          <a:spcPts val="1288"/>
        </a:spcAft>
        <a:buClr>
          <a:srgbClr val="000000"/>
        </a:buClr>
        <a:buSzPct val="100000"/>
        <a:buFont typeface="Times New Roman" pitchFamily="18" charset="0"/>
        <a:defRPr sz="2900">
          <a:solidFill>
            <a:srgbClr val="000000"/>
          </a:solidFill>
          <a:latin typeface="+mn-lt"/>
          <a:ea typeface="Arial Unicode MS" pitchFamily="34" charset="-128"/>
          <a:cs typeface="+mn-cs"/>
        </a:defRPr>
      </a:lvl1pPr>
      <a:lvl2pPr marL="673100" indent="-258763" algn="l" defTabSz="414338" rtl="0" eaLnBrk="0" fontAlgn="base" hangingPunct="0">
        <a:lnSpc>
          <a:spcPct val="93000"/>
        </a:lnSpc>
        <a:spcBef>
          <a:spcPct val="0"/>
        </a:spcBef>
        <a:spcAft>
          <a:spcPts val="1038"/>
        </a:spcAft>
        <a:buClr>
          <a:srgbClr val="000000"/>
        </a:buClr>
        <a:buSzPct val="100000"/>
        <a:buFont typeface="Times New Roman" pitchFamily="18" charset="0"/>
        <a:defRPr sz="2500">
          <a:solidFill>
            <a:srgbClr val="000000"/>
          </a:solidFill>
          <a:latin typeface="+mn-lt"/>
          <a:ea typeface="Arial Unicode MS" pitchFamily="34" charset="-128"/>
          <a:cs typeface="+mn-cs"/>
        </a:defRPr>
      </a:lvl2pPr>
      <a:lvl3pPr marL="1036638" indent="-206375" algn="l" defTabSz="414338" rtl="0" eaLnBrk="0" fontAlgn="base" hangingPunct="0">
        <a:lnSpc>
          <a:spcPct val="93000"/>
        </a:lnSpc>
        <a:spcBef>
          <a:spcPct val="0"/>
        </a:spcBef>
        <a:spcAft>
          <a:spcPts val="775"/>
        </a:spcAft>
        <a:buClr>
          <a:srgbClr val="000000"/>
        </a:buClr>
        <a:buSzPct val="100000"/>
        <a:buFont typeface="Times New Roman" pitchFamily="18" charset="0"/>
        <a:defRPr sz="2200">
          <a:solidFill>
            <a:srgbClr val="000000"/>
          </a:solidFill>
          <a:latin typeface="+mn-lt"/>
          <a:ea typeface="Arial Unicode MS" pitchFamily="34" charset="-128"/>
          <a:cs typeface="+mn-cs"/>
        </a:defRPr>
      </a:lvl3pPr>
      <a:lvl4pPr marL="1450975" indent="-206375" algn="l" defTabSz="414338" rtl="0" eaLnBrk="0" fontAlgn="base" hangingPunct="0">
        <a:lnSpc>
          <a:spcPct val="93000"/>
        </a:lnSpc>
        <a:spcBef>
          <a:spcPct val="0"/>
        </a:spcBef>
        <a:spcAft>
          <a:spcPts val="525"/>
        </a:spcAft>
        <a:buClr>
          <a:srgbClr val="000000"/>
        </a:buClr>
        <a:buSzPct val="100000"/>
        <a:buFont typeface="Times New Roman" pitchFamily="18" charset="0"/>
        <a:defRPr>
          <a:solidFill>
            <a:srgbClr val="000000"/>
          </a:solidFill>
          <a:latin typeface="+mn-lt"/>
          <a:ea typeface="Arial Unicode MS" pitchFamily="34" charset="-128"/>
          <a:cs typeface="+mn-cs"/>
        </a:defRPr>
      </a:lvl4pPr>
      <a:lvl5pPr marL="1865313" indent="-206375" algn="l" defTabSz="414338" rtl="0"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mn-lt"/>
          <a:ea typeface="Arial Unicode MS" pitchFamily="34" charset="-128"/>
          <a:cs typeface="+mn-cs"/>
        </a:defRPr>
      </a:lvl5pPr>
      <a:lvl6pPr marL="2280994"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720"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10446"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5172"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smtClean="0"/>
              <a:t>Click to edit Master text styles</a:t>
            </a:r>
          </a:p>
          <a:p>
            <a:pPr lvl="1"/>
            <a:r>
              <a:rPr lang="en-US" altLang="lt-LT" smtClean="0"/>
              <a:t>Second level</a:t>
            </a:r>
          </a:p>
          <a:p>
            <a:pPr lvl="2"/>
            <a:r>
              <a:rPr lang="en-US" altLang="lt-LT" smtClean="0"/>
              <a:t>Third level</a:t>
            </a:r>
          </a:p>
          <a:p>
            <a:pPr lvl="3"/>
            <a:r>
              <a:rPr lang="en-US" altLang="lt-LT" smtClean="0"/>
              <a:t>Fourth level</a:t>
            </a:r>
          </a:p>
          <a:p>
            <a:pPr lvl="4"/>
            <a:r>
              <a:rPr lang="en-US" altLang="lt-LT"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mbria" pitchFamily="18" charset="0"/>
                <a:ea typeface="MS PGothic" pitchFamily="34" charset="-128"/>
                <a:cs typeface="+mn-cs"/>
              </a:defRPr>
            </a:lvl1pPr>
          </a:lstStyle>
          <a:p>
            <a:pPr>
              <a:defRPr/>
            </a:pPr>
            <a:fld id="{9B7BEC7A-C11F-4C76-90F1-89312AD2570B}" type="datetimeFigureOut">
              <a:rPr lang="en-US" altLang="lt-LT"/>
              <a:pPr>
                <a:defRPr/>
              </a:pPr>
              <a:t>5/27/2015</a:t>
            </a:fld>
            <a:endParaRPr lang="en-US" alt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mbria" pitchFamily="18" charset="0"/>
                <a:ea typeface="MS PGothic" pitchFamily="34" charset="-128"/>
                <a:cs typeface="+mn-cs"/>
              </a:defRPr>
            </a:lvl1pPr>
          </a:lstStyle>
          <a:p>
            <a:pPr>
              <a:defRPr/>
            </a:pPr>
            <a:fld id="{8D65FE22-18DC-4BDB-A1AF-7A3A9CFB4608}"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hyperlink" Target="http://www.amlithbc.org/" TargetMode="External"/><Relationship Id="rId1" Type="http://schemas.openxmlformats.org/officeDocument/2006/relationships/slideLayout" Target="../slideLayouts/slideLayout5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4.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8.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hyperlink" Target="http://usa.mfa.lt/" TargetMode="Externa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3850" y="3357563"/>
            <a:ext cx="6608763" cy="15843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52" tIns="45628" rIns="91252" bIns="4562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US" altLang="en-US" sz="4400" b="1" smtClean="0">
                <a:solidFill>
                  <a:srgbClr val="128225"/>
                </a:solidFill>
                <a:latin typeface="Calibri" pitchFamily="34" charset="0"/>
              </a:rPr>
              <a:t>Lithuania: </a:t>
            </a:r>
          </a:p>
          <a:p>
            <a:pPr>
              <a:defRPr/>
            </a:pPr>
            <a:r>
              <a:rPr lang="en-US" altLang="en-US" sz="4400" b="1" smtClean="0">
                <a:solidFill>
                  <a:srgbClr val="128225"/>
                </a:solidFill>
                <a:latin typeface="Calibri" pitchFamily="34" charset="0"/>
              </a:rPr>
              <a:t>The Start-up Nation</a:t>
            </a:r>
          </a:p>
          <a:p>
            <a:pPr>
              <a:defRPr/>
            </a:pPr>
            <a:r>
              <a:rPr lang="en-US" altLang="en-US" smtClean="0">
                <a:solidFill>
                  <a:srgbClr val="128225"/>
                </a:solidFill>
                <a:latin typeface="Calibri" pitchFamily="34" charset="0"/>
              </a:rPr>
              <a:t>Dr. </a:t>
            </a:r>
            <a:r>
              <a:rPr lang="lt-LT" altLang="en-US" smtClean="0">
                <a:solidFill>
                  <a:srgbClr val="128225"/>
                </a:solidFill>
                <a:latin typeface="Calibri" pitchFamily="34" charset="0"/>
              </a:rPr>
              <a:t>Žygimantas Pavilionis </a:t>
            </a:r>
          </a:p>
          <a:p>
            <a:pPr>
              <a:defRPr/>
            </a:pPr>
            <a:r>
              <a:rPr lang="lt-LT" altLang="en-US" smtClean="0">
                <a:solidFill>
                  <a:srgbClr val="128225"/>
                </a:solidFill>
                <a:latin typeface="Calibri" pitchFamily="34" charset="0"/>
              </a:rPr>
              <a:t>Ambassador of Lithuania to the United States</a:t>
            </a:r>
            <a:endParaRPr lang="en-US" altLang="en-US" smtClean="0">
              <a:solidFill>
                <a:srgbClr val="128225"/>
              </a:solidFill>
              <a:latin typeface="Palatino Linotype" pitchFamily="18" charset="0"/>
            </a:endParaRPr>
          </a:p>
        </p:txBody>
      </p:sp>
      <p:sp>
        <p:nvSpPr>
          <p:cNvPr id="69635" name="Slide Number Placeholder 1"/>
          <p:cNvSpPr>
            <a:spLocks noGrp="1"/>
          </p:cNvSpPr>
          <p:nvPr>
            <p:ph type="sldNum" sz="quarter" idx="12"/>
          </p:nvPr>
        </p:nvSpPr>
        <p:spPr bwMode="auto">
          <a:xfrm>
            <a:off x="6019800" y="5624513"/>
            <a:ext cx="2971800" cy="103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200" dirty="0" smtClean="0">
                <a:solidFill>
                  <a:srgbClr val="128225"/>
                </a:solidFill>
              </a:rPr>
              <a:t>Embassy of Lithuania in Washington DC</a:t>
            </a:r>
          </a:p>
          <a:p>
            <a:pPr algn="ctr" eaLnBrk="1" fontAlgn="base" hangingPunct="1">
              <a:spcBef>
                <a:spcPct val="0"/>
              </a:spcBef>
              <a:spcAft>
                <a:spcPct val="0"/>
              </a:spcAft>
              <a:buFontTx/>
              <a:buNone/>
            </a:pPr>
            <a:r>
              <a:rPr lang="en-US" altLang="en-US" sz="2000" b="1" u="sng" dirty="0" smtClean="0">
                <a:solidFill>
                  <a:srgbClr val="128225"/>
                </a:solidFill>
              </a:rPr>
              <a:t>Freedom’90: 1924-2014</a:t>
            </a:r>
          </a:p>
          <a:p>
            <a:pPr eaLnBrk="1" fontAlgn="base" hangingPunct="1">
              <a:spcBef>
                <a:spcPct val="0"/>
              </a:spcBef>
              <a:spcAft>
                <a:spcPct val="0"/>
              </a:spcAft>
              <a:buFontTx/>
              <a:buNone/>
            </a:pPr>
            <a:endParaRPr lang="lt-LT" altLang="en-US" sz="1200" dirty="0" smtClean="0">
              <a:solidFill>
                <a:srgbClr val="128225"/>
              </a:solidFill>
            </a:endParaRPr>
          </a:p>
        </p:txBody>
      </p:sp>
      <p:pic>
        <p:nvPicPr>
          <p:cNvPr id="69636" name="Picture 2" descr="http://usa.mfa.lt/ambUSAreal/m/m_images/wfiles/idd9n18.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5624513"/>
            <a:ext cx="9429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5669280" y="0"/>
            <a:ext cx="3474720" cy="510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1D8B8F8-5539-407D-B1F1-C1EDF7D91276}" type="slidenum">
              <a:rPr lang="lt-LT" smtClean="0"/>
              <a:pPr>
                <a:defRPr/>
              </a:pPr>
              <a:t>10</a:t>
            </a:fld>
            <a:endParaRPr lang="lt-LT"/>
          </a:p>
        </p:txBody>
      </p:sp>
      <p:pic>
        <p:nvPicPr>
          <p:cNvPr id="2050" name="Picture 2" descr="C:\Users\zypavi\AppData\Local\Microsoft\Windows\Temporary Internet Files\Content.Outlook\D19J9XQ8\ facebook_1420237583339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7"/>
            <a:ext cx="92963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902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1D8B8F8-5539-407D-B1F1-C1EDF7D91276}" type="slidenum">
              <a:rPr lang="lt-LT" smtClean="0"/>
              <a:pPr>
                <a:defRPr/>
              </a:pPr>
              <a:t>11</a:t>
            </a:fld>
            <a:endParaRPr lang="lt-LT"/>
          </a:p>
        </p:txBody>
      </p:sp>
      <p:pic>
        <p:nvPicPr>
          <p:cNvPr id="10" name="Picture 9"/>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03853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1D8B8F8-5539-407D-B1F1-C1EDF7D91276}" type="slidenum">
              <a:rPr lang="lt-LT" smtClean="0"/>
              <a:pPr>
                <a:defRPr/>
              </a:pPr>
              <a:t>12</a:t>
            </a:fld>
            <a:endParaRPr lang="lt-LT"/>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05745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6553200" y="6356350"/>
            <a:ext cx="2133600" cy="365125"/>
          </a:xfrm>
          <a:prstGeom prst="rect">
            <a:avLst/>
          </a:prstGeom>
          <a:noFill/>
        </p:spPr>
        <p:txBody>
          <a:bodyPr lIns="91252" tIns="45628" rIns="91252" bIns="45628" anchor="ctr"/>
          <a:lstStyle/>
          <a:p>
            <a:pPr algn="r" fontAlgn="auto">
              <a:spcBef>
                <a:spcPts val="0"/>
              </a:spcBef>
              <a:spcAft>
                <a:spcPts val="0"/>
              </a:spcAft>
              <a:defRPr/>
            </a:pPr>
            <a:fld id="{CBF0988F-452F-4D12-9C63-A75511DDE1C3}" type="slidenum">
              <a:rPr lang="en-US" sz="1200">
                <a:solidFill>
                  <a:prstClr val="black">
                    <a:tint val="75000"/>
                  </a:prstClr>
                </a:solidFill>
                <a:latin typeface="+mn-lt"/>
                <a:cs typeface="+mn-cs"/>
              </a:rPr>
              <a:pPr algn="r" fontAlgn="auto">
                <a:spcBef>
                  <a:spcPts val="0"/>
                </a:spcBef>
                <a:spcAft>
                  <a:spcPts val="0"/>
                </a:spcAft>
                <a:defRPr/>
              </a:pPr>
              <a:t>13</a:t>
            </a:fld>
            <a:endParaRPr lang="en-US" sz="1200" dirty="0">
              <a:solidFill>
                <a:prstClr val="black">
                  <a:tint val="75000"/>
                </a:prstClr>
              </a:solidFill>
              <a:latin typeface="+mn-lt"/>
              <a:cs typeface="+mn-cs"/>
            </a:endParaRPr>
          </a:p>
        </p:txBody>
      </p:sp>
      <p:sp>
        <p:nvSpPr>
          <p:cNvPr id="79875" name="Content Placeholder 6"/>
          <p:cNvSpPr>
            <a:spLocks noGrp="1"/>
          </p:cNvSpPr>
          <p:nvPr>
            <p:ph idx="4294967295"/>
          </p:nvPr>
        </p:nvSpPr>
        <p:spPr>
          <a:xfrm>
            <a:off x="0" y="1981200"/>
            <a:ext cx="8353425" cy="4068763"/>
          </a:xfrm>
        </p:spPr>
        <p:txBody>
          <a:bodyPr/>
          <a:lstStyle/>
          <a:p>
            <a:pPr eaLnBrk="1" hangingPunct="1">
              <a:buFont typeface="Arial" charset="0"/>
              <a:buNone/>
            </a:pPr>
            <a:endParaRPr lang="en-US" altLang="en-US" sz="2400" b="1" dirty="0" smtClean="0">
              <a:solidFill>
                <a:srgbClr val="376092"/>
              </a:solidFill>
            </a:endParaRPr>
          </a:p>
          <a:p>
            <a:pPr eaLnBrk="1" hangingPunct="1">
              <a:buFont typeface="Arial" charset="0"/>
              <a:buNone/>
            </a:pPr>
            <a:endParaRPr lang="en-US" altLang="en-US" sz="2400" b="1" dirty="0" smtClean="0">
              <a:solidFill>
                <a:srgbClr val="376092"/>
              </a:solidFill>
            </a:endParaRPr>
          </a:p>
          <a:p>
            <a:pPr eaLnBrk="1" hangingPunct="1">
              <a:buFont typeface="Arial" charset="0"/>
              <a:buNone/>
            </a:pPr>
            <a:endParaRPr lang="en-US" altLang="en-US" sz="2400" b="1" dirty="0" smtClean="0">
              <a:solidFill>
                <a:srgbClr val="376092"/>
              </a:solidFill>
            </a:endParaRPr>
          </a:p>
          <a:p>
            <a:pPr eaLnBrk="1" hangingPunct="1">
              <a:buFont typeface="Arial" charset="0"/>
              <a:buNone/>
            </a:pPr>
            <a:endParaRPr lang="en-US" altLang="en-US" sz="2400" b="1" dirty="0" smtClean="0">
              <a:solidFill>
                <a:srgbClr val="376092"/>
              </a:solidFill>
            </a:endParaRPr>
          </a:p>
          <a:p>
            <a:pPr eaLnBrk="1" hangingPunct="1">
              <a:buFont typeface="Arial" charset="0"/>
              <a:buNone/>
            </a:pPr>
            <a:endParaRPr lang="en-US" altLang="en-US" sz="2400" b="1" dirty="0" smtClean="0">
              <a:solidFill>
                <a:srgbClr val="376092"/>
              </a:solidFill>
            </a:endParaRPr>
          </a:p>
          <a:p>
            <a:pPr eaLnBrk="1" hangingPunct="1">
              <a:buFont typeface="Arial" charset="0"/>
              <a:buNone/>
            </a:pPr>
            <a:endParaRPr lang="en-US" altLang="en-US" sz="2400" b="1" dirty="0" smtClean="0">
              <a:solidFill>
                <a:srgbClr val="376092"/>
              </a:solidFill>
            </a:endParaRPr>
          </a:p>
          <a:p>
            <a:pPr eaLnBrk="1" hangingPunct="1">
              <a:buFont typeface="Arial" charset="0"/>
              <a:buNone/>
            </a:pPr>
            <a:endParaRPr lang="en-US" altLang="en-US" sz="2400" b="1" dirty="0" smtClean="0">
              <a:solidFill>
                <a:srgbClr val="376092"/>
              </a:solidFill>
            </a:endParaRPr>
          </a:p>
          <a:p>
            <a:pPr eaLnBrk="1" hangingPunct="1">
              <a:buFont typeface="Arial" charset="0"/>
              <a:buNone/>
            </a:pPr>
            <a:endParaRPr lang="en-US" altLang="en-US" sz="2400" b="1" dirty="0" smtClean="0">
              <a:solidFill>
                <a:srgbClr val="376092"/>
              </a:solidFill>
            </a:endParaRPr>
          </a:p>
          <a:p>
            <a:pPr eaLnBrk="1" hangingPunct="1">
              <a:buFont typeface="Arial" charset="0"/>
              <a:buNone/>
            </a:pPr>
            <a:endParaRPr lang="en-US" altLang="en-US" sz="2400" b="1" dirty="0" smtClean="0">
              <a:solidFill>
                <a:srgbClr val="376092"/>
              </a:solidFill>
            </a:endParaRPr>
          </a:p>
          <a:p>
            <a:pPr eaLnBrk="1" hangingPunct="1">
              <a:buFont typeface="Arial" charset="0"/>
              <a:buNone/>
            </a:pPr>
            <a:r>
              <a:rPr lang="en-US" altLang="en-US" sz="2400" b="1" dirty="0" smtClean="0">
                <a:solidFill>
                  <a:srgbClr val="376092"/>
                </a:solidFill>
                <a:hlinkClick r:id="rId2"/>
              </a:rPr>
              <a:t>http://www.amlithbc.org/</a:t>
            </a:r>
            <a:r>
              <a:rPr lang="en-US" altLang="en-US" sz="2400" b="1" dirty="0" smtClean="0">
                <a:solidFill>
                  <a:srgbClr val="376092"/>
                </a:solidFill>
              </a:rPr>
              <a:t> </a:t>
            </a:r>
          </a:p>
          <a:p>
            <a:pPr eaLnBrk="1" hangingPunct="1"/>
            <a:endParaRPr lang="en-US" altLang="en-US" sz="2400" dirty="0" smtClean="0"/>
          </a:p>
        </p:txBody>
      </p:sp>
      <p:pic>
        <p:nvPicPr>
          <p:cNvPr id="79876" name="Picture 2" descr="http://www.amlithbc.org/images/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83121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descr="http://www.amlithbc.org/images/Logos/Logo_T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788" y="-19050"/>
            <a:ext cx="804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descr="http://www.amlithbc.org/images/Logos/Logo_W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9138" y="895350"/>
            <a:ext cx="803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5488" y="1809750"/>
            <a:ext cx="804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9138" y="3638550"/>
            <a:ext cx="804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5488" y="2724150"/>
            <a:ext cx="804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7225" y="5410200"/>
            <a:ext cx="8286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4688" y="4552950"/>
            <a:ext cx="83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3575" y="5592763"/>
            <a:ext cx="8588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5" name="Rectangle 13"/>
          <p:cNvSpPr>
            <a:spLocks noChangeArrowheads="1"/>
          </p:cNvSpPr>
          <p:nvPr/>
        </p:nvSpPr>
        <p:spPr bwMode="auto">
          <a:xfrm>
            <a:off x="381000" y="17526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solidFill>
                  <a:srgbClr val="009900"/>
                </a:solidFill>
              </a:rPr>
              <a:t>US business presence and new entries</a:t>
            </a:r>
          </a:p>
        </p:txBody>
      </p:sp>
      <p:sp>
        <p:nvSpPr>
          <p:cNvPr id="79886" name="Rectangle 14"/>
          <p:cNvSpPr>
            <a:spLocks noChangeArrowheads="1"/>
          </p:cNvSpPr>
          <p:nvPr/>
        </p:nvSpPr>
        <p:spPr bwMode="auto">
          <a:xfrm>
            <a:off x="228600" y="2362200"/>
            <a:ext cx="800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smtClean="0">
                <a:solidFill>
                  <a:srgbClr val="7F7F7F"/>
                </a:solidFill>
                <a:latin typeface="Times New Roman" pitchFamily="18" charset="0"/>
              </a:rPr>
              <a:t>US </a:t>
            </a:r>
            <a:r>
              <a:rPr lang="en-US" altLang="en-US" sz="2400" dirty="0">
                <a:solidFill>
                  <a:srgbClr val="7F7F7F"/>
                </a:solidFill>
                <a:latin typeface="Times New Roman" pitchFamily="18" charset="0"/>
              </a:rPr>
              <a:t>investors created the </a:t>
            </a:r>
            <a:r>
              <a:rPr lang="en-US" altLang="en-US" sz="2400" b="1" dirty="0">
                <a:solidFill>
                  <a:srgbClr val="7F7F7F"/>
                </a:solidFill>
                <a:latin typeface="Times New Roman" pitchFamily="18" charset="0"/>
              </a:rPr>
              <a:t>most jobs of all </a:t>
            </a:r>
            <a:r>
              <a:rPr lang="en-US" altLang="en-US" sz="2400" b="1" dirty="0" smtClean="0">
                <a:solidFill>
                  <a:srgbClr val="7F7F7F"/>
                </a:solidFill>
                <a:latin typeface="Times New Roman" pitchFamily="18" charset="0"/>
              </a:rPr>
              <a:t>FDIs (2011-2014)/</a:t>
            </a:r>
          </a:p>
          <a:p>
            <a:r>
              <a:rPr lang="en-US" altLang="en-US" sz="2400" b="1" dirty="0" smtClean="0">
                <a:solidFill>
                  <a:srgbClr val="7F7F7F"/>
                </a:solidFill>
                <a:latin typeface="Times New Roman" pitchFamily="18" charset="0"/>
              </a:rPr>
              <a:t>No1 investor in 2014 (service centers, manufacturing, life sciences) </a:t>
            </a:r>
            <a:r>
              <a:rPr lang="en-US" altLang="en-US" sz="2400" dirty="0" smtClean="0">
                <a:solidFill>
                  <a:srgbClr val="7F7F7F"/>
                </a:solidFill>
                <a:latin typeface="Times New Roman" pitchFamily="18" charset="0"/>
              </a:rPr>
              <a:t>top </a:t>
            </a:r>
            <a:r>
              <a:rPr lang="en-US" altLang="en-US" sz="2400" dirty="0">
                <a:solidFill>
                  <a:srgbClr val="7F7F7F"/>
                </a:solidFill>
                <a:latin typeface="Times New Roman" pitchFamily="18" charset="0"/>
              </a:rPr>
              <a:t>performers:</a:t>
            </a:r>
          </a:p>
          <a:p>
            <a:r>
              <a:rPr lang="en-US" altLang="en-US" sz="2400" b="1" dirty="0">
                <a:solidFill>
                  <a:srgbClr val="7F7F7F"/>
                </a:solidFill>
                <a:latin typeface="Times New Roman" pitchFamily="18" charset="0"/>
              </a:rPr>
              <a:t>Thermo Fisher </a:t>
            </a:r>
            <a:r>
              <a:rPr lang="en-US" altLang="en-US" sz="2400" dirty="0">
                <a:solidFill>
                  <a:srgbClr val="7F7F7F"/>
                </a:solidFill>
                <a:latin typeface="Times New Roman" pitchFamily="18" charset="0"/>
              </a:rPr>
              <a:t>(biotech) $290M – 430 jobs</a:t>
            </a:r>
          </a:p>
          <a:p>
            <a:r>
              <a:rPr lang="en-US" altLang="en-US" sz="2400" b="1" dirty="0">
                <a:solidFill>
                  <a:srgbClr val="7F7F7F"/>
                </a:solidFill>
                <a:latin typeface="Times New Roman" pitchFamily="18" charset="0"/>
              </a:rPr>
              <a:t>Moog Inc</a:t>
            </a:r>
            <a:r>
              <a:rPr lang="en-US" altLang="en-US" sz="2400" dirty="0">
                <a:solidFill>
                  <a:srgbClr val="7F7F7F"/>
                </a:solidFill>
                <a:latin typeface="Times New Roman" pitchFamily="18" charset="0"/>
              </a:rPr>
              <a:t>. (medical devices) $200M – 100 jobs</a:t>
            </a:r>
          </a:p>
          <a:p>
            <a:r>
              <a:rPr lang="en-US" altLang="en-US" sz="2400" b="1" dirty="0">
                <a:solidFill>
                  <a:srgbClr val="7F7F7F"/>
                </a:solidFill>
                <a:latin typeface="Times New Roman" pitchFamily="18" charset="0"/>
              </a:rPr>
              <a:t>Philip Morris </a:t>
            </a:r>
            <a:r>
              <a:rPr lang="en-US" altLang="en-US" sz="2400" dirty="0">
                <a:solidFill>
                  <a:srgbClr val="7F7F7F"/>
                </a:solidFill>
                <a:latin typeface="Times New Roman" pitchFamily="18" charset="0"/>
              </a:rPr>
              <a:t>(tobacco products) $130M – </a:t>
            </a:r>
            <a:r>
              <a:rPr lang="en-US" altLang="en-US" sz="2400" dirty="0" smtClean="0">
                <a:solidFill>
                  <a:srgbClr val="7F7F7F"/>
                </a:solidFill>
                <a:latin typeface="Times New Roman" pitchFamily="18" charset="0"/>
              </a:rPr>
              <a:t>430 +40% increase </a:t>
            </a:r>
            <a:endParaRPr lang="en-US" altLang="en-US" sz="2400" dirty="0">
              <a:solidFill>
                <a:srgbClr val="7F7F7F"/>
              </a:solidFill>
              <a:latin typeface="Times New Roman" pitchFamily="18" charset="0"/>
            </a:endParaRPr>
          </a:p>
          <a:p>
            <a:r>
              <a:rPr lang="en-US" altLang="en-US" sz="2400" b="1" dirty="0">
                <a:solidFill>
                  <a:srgbClr val="7F7F7F"/>
                </a:solidFill>
                <a:latin typeface="Times New Roman" pitchFamily="18" charset="0"/>
              </a:rPr>
              <a:t>Kraft</a:t>
            </a:r>
            <a:r>
              <a:rPr lang="en-US" altLang="en-US" sz="2400" dirty="0">
                <a:solidFill>
                  <a:srgbClr val="7F7F7F"/>
                </a:solidFill>
                <a:latin typeface="Times New Roman" pitchFamily="18" charset="0"/>
              </a:rPr>
              <a:t> (confectionary) $</a:t>
            </a:r>
            <a:r>
              <a:rPr lang="en-US" altLang="en-US" sz="2400" dirty="0" smtClean="0">
                <a:solidFill>
                  <a:srgbClr val="7F7F7F"/>
                </a:solidFill>
                <a:latin typeface="Times New Roman" pitchFamily="18" charset="0"/>
              </a:rPr>
              <a:t>60M – </a:t>
            </a:r>
            <a:r>
              <a:rPr lang="en-US" altLang="en-US" sz="2400" dirty="0">
                <a:solidFill>
                  <a:srgbClr val="7F7F7F"/>
                </a:solidFill>
                <a:latin typeface="Times New Roman" pitchFamily="18" charset="0"/>
              </a:rPr>
              <a:t>550 </a:t>
            </a:r>
            <a:r>
              <a:rPr lang="en-US" altLang="en-US" sz="2400" dirty="0" smtClean="0">
                <a:solidFill>
                  <a:srgbClr val="7F7F7F"/>
                </a:solidFill>
                <a:latin typeface="Times New Roman" pitchFamily="18" charset="0"/>
              </a:rPr>
              <a:t>jobs</a:t>
            </a:r>
          </a:p>
          <a:p>
            <a:r>
              <a:rPr lang="en-US" altLang="en-US" sz="2400" b="1" dirty="0" err="1" smtClean="0">
                <a:solidFill>
                  <a:srgbClr val="7F7F7F"/>
                </a:solidFill>
                <a:latin typeface="Times New Roman" pitchFamily="18" charset="0"/>
              </a:rPr>
              <a:t>Kinze</a:t>
            </a:r>
            <a:r>
              <a:rPr lang="en-US" altLang="en-US" sz="2400" b="1" dirty="0" smtClean="0">
                <a:solidFill>
                  <a:srgbClr val="7F7F7F"/>
                </a:solidFill>
                <a:latin typeface="Times New Roman" pitchFamily="18" charset="0"/>
              </a:rPr>
              <a:t> Manufacturing</a:t>
            </a:r>
            <a:r>
              <a:rPr lang="en-US" altLang="en-US" sz="2400" dirty="0" smtClean="0">
                <a:solidFill>
                  <a:srgbClr val="7F7F7F"/>
                </a:solidFill>
                <a:latin typeface="Times New Roman" pitchFamily="18" charset="0"/>
              </a:rPr>
              <a:t> (planting equipment $10M - 270 jobs</a:t>
            </a:r>
          </a:p>
          <a:p>
            <a:r>
              <a:rPr lang="en-US" altLang="en-US" sz="2400" b="1" dirty="0" err="1" smtClean="0">
                <a:solidFill>
                  <a:srgbClr val="7F7F7F"/>
                </a:solidFill>
                <a:latin typeface="Times New Roman" pitchFamily="18" charset="0"/>
              </a:rPr>
              <a:t>Intermedix</a:t>
            </a:r>
            <a:r>
              <a:rPr lang="en-US" altLang="en-US" sz="2400" dirty="0" smtClean="0">
                <a:solidFill>
                  <a:srgbClr val="7F7F7F"/>
                </a:solidFill>
                <a:latin typeface="Times New Roman" pitchFamily="18" charset="0"/>
              </a:rPr>
              <a:t> (health </a:t>
            </a:r>
            <a:r>
              <a:rPr lang="en-US" altLang="en-US" sz="2400" dirty="0">
                <a:solidFill>
                  <a:srgbClr val="7F7F7F"/>
                </a:solidFill>
                <a:latin typeface="Times New Roman" pitchFamily="18" charset="0"/>
              </a:rPr>
              <a:t>care </a:t>
            </a:r>
            <a:r>
              <a:rPr lang="en-US" altLang="en-US" sz="2400" dirty="0" smtClean="0">
                <a:solidFill>
                  <a:srgbClr val="7F7F7F"/>
                </a:solidFill>
                <a:latin typeface="Times New Roman" pitchFamily="18" charset="0"/>
              </a:rPr>
              <a:t>technologies) – $8M - 200jobs </a:t>
            </a:r>
          </a:p>
          <a:p>
            <a:r>
              <a:rPr lang="en-US" altLang="en-US" sz="2400" dirty="0" smtClean="0">
                <a:solidFill>
                  <a:srgbClr val="7F7F7F"/>
                </a:solidFill>
                <a:latin typeface="Times New Roman" pitchFamily="18" charset="0"/>
              </a:rPr>
              <a:t>Latest:</a:t>
            </a:r>
            <a:r>
              <a:rPr lang="en-US" altLang="en-US" sz="2400" b="1" dirty="0" smtClean="0">
                <a:solidFill>
                  <a:srgbClr val="7F7F7F"/>
                </a:solidFill>
                <a:latin typeface="Times New Roman" pitchFamily="18" charset="0"/>
              </a:rPr>
              <a:t> AIG</a:t>
            </a:r>
            <a:r>
              <a:rPr lang="en-US" altLang="en-US" sz="2400" dirty="0" smtClean="0">
                <a:solidFill>
                  <a:srgbClr val="7F7F7F"/>
                </a:solidFill>
                <a:latin typeface="Times New Roman" pitchFamily="18" charset="0"/>
              </a:rPr>
              <a:t> – 400jobs </a:t>
            </a:r>
          </a:p>
          <a:p>
            <a:endParaRPr lang="en-US" altLang="en-US" sz="2400" dirty="0" smtClean="0">
              <a:solidFill>
                <a:srgbClr val="7F7F7F"/>
              </a:solidFill>
              <a:latin typeface="Times New Roman" pitchFamily="18" charset="0"/>
            </a:endParaRPr>
          </a:p>
          <a:p>
            <a:endParaRPr lang="en-US" altLang="en-US" sz="2400" dirty="0">
              <a:solidFill>
                <a:srgbClr val="7F7F7F"/>
              </a:solidFill>
              <a:latin typeface="Times New Roman" pitchFamily="18" charset="0"/>
            </a:endParaRPr>
          </a:p>
        </p:txBody>
      </p:sp>
      <p:pic>
        <p:nvPicPr>
          <p:cNvPr id="1026" name="Picture 2" descr="C:\Users\zypavi\AppData\Local\Microsoft\Windows\Temporary Internet Files\Content.Outlook\K7QQYEIO\photo 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47050" y="6212316"/>
            <a:ext cx="990600" cy="6173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ypavi\AppData\Local\Microsoft\Windows\Temporary Internet Files\Content.Outlook\K7QQYEIO\photo 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0" y="6115920"/>
            <a:ext cx="1146175" cy="7236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6267806"/>
            <a:ext cx="19780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094" y="6414315"/>
            <a:ext cx="2371162" cy="369332"/>
          </a:xfrm>
          <a:prstGeom prst="rect">
            <a:avLst/>
          </a:prstGeom>
        </p:spPr>
        <p:txBody>
          <a:bodyPr wrap="none">
            <a:spAutoFit/>
          </a:bodyPr>
          <a:lstStyle/>
          <a:p>
            <a:r>
              <a:rPr lang="en-US" b="1" dirty="0"/>
              <a:t>twitter: @</a:t>
            </a:r>
            <a:r>
              <a:rPr lang="en-US" b="1" dirty="0" err="1"/>
              <a:t>AmLithBC</a:t>
            </a:r>
            <a:endParaRPr lang="en-US" b="1" dirty="0"/>
          </a:p>
        </p:txBody>
      </p:sp>
      <p:pic>
        <p:nvPicPr>
          <p:cNvPr id="4"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5537" y="6007879"/>
            <a:ext cx="981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627517" y="504658"/>
            <a:ext cx="7921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algn="ctr" eaLnBrk="1" hangingPunct="1">
              <a:spcBef>
                <a:spcPct val="0"/>
              </a:spcBef>
              <a:buFontTx/>
              <a:buNone/>
            </a:pPr>
            <a:r>
              <a:rPr lang="en-US" altLang="en-US" sz="3600" dirty="0" smtClean="0">
                <a:solidFill>
                  <a:srgbClr val="00B050"/>
                </a:solidFill>
                <a:latin typeface="Calibri" pitchFamily="34" charset="0"/>
              </a:rPr>
              <a:t>International success stories – LT star-ups</a:t>
            </a:r>
            <a:endParaRPr lang="lt-LT" altLang="en-US" sz="3600" dirty="0">
              <a:solidFill>
                <a:srgbClr val="00B050"/>
              </a:solidFill>
              <a:latin typeface="Calibri" pitchFamily="34" charset="0"/>
            </a:endParaRPr>
          </a:p>
        </p:txBody>
      </p:sp>
      <p:pic>
        <p:nvPicPr>
          <p:cNvPr id="80899" name="Paveikslėlis 2"/>
          <p:cNvPicPr>
            <a:picLocks noChangeAspect="1"/>
          </p:cNvPicPr>
          <p:nvPr/>
        </p:nvPicPr>
        <p:blipFill>
          <a:blip r:embed="rId2">
            <a:extLst>
              <a:ext uri="{28A0092B-C50C-407E-A947-70E740481C1C}">
                <a14:useLocalDpi xmlns:a14="http://schemas.microsoft.com/office/drawing/2010/main" val="0"/>
              </a:ext>
            </a:extLst>
          </a:blip>
          <a:srcRect l="14323" t="27933" b="36034"/>
          <a:stretch>
            <a:fillRect/>
          </a:stretch>
        </p:blipFill>
        <p:spPr bwMode="auto">
          <a:xfrm>
            <a:off x="941388" y="3052763"/>
            <a:ext cx="38766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Box 3"/>
          <p:cNvSpPr txBox="1">
            <a:spLocks noChangeArrowheads="1"/>
          </p:cNvSpPr>
          <p:nvPr/>
        </p:nvSpPr>
        <p:spPr bwMode="auto">
          <a:xfrm>
            <a:off x="4784725" y="3621088"/>
            <a:ext cx="432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eaLnBrk="1" hangingPunct="1">
              <a:spcBef>
                <a:spcPct val="0"/>
              </a:spcBef>
              <a:buFontTx/>
              <a:buNone/>
            </a:pPr>
            <a:r>
              <a:rPr lang="en-US" altLang="en-US">
                <a:solidFill>
                  <a:srgbClr val="000000"/>
                </a:solidFill>
                <a:latin typeface="Calibri" pitchFamily="34" charset="0"/>
              </a:rPr>
              <a:t>$ 13,7 million raised</a:t>
            </a:r>
            <a:endParaRPr lang="lt-LT" altLang="en-US">
              <a:solidFill>
                <a:srgbClr val="000000"/>
              </a:solidFill>
              <a:latin typeface="Calibri" pitchFamily="34" charset="0"/>
            </a:endParaRPr>
          </a:p>
        </p:txBody>
      </p:sp>
      <p:pic>
        <p:nvPicPr>
          <p:cNvPr id="80901" name="Paveikslėlis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93875"/>
            <a:ext cx="42275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Box 5"/>
          <p:cNvSpPr txBox="1">
            <a:spLocks noChangeArrowheads="1"/>
          </p:cNvSpPr>
          <p:nvPr/>
        </p:nvSpPr>
        <p:spPr bwMode="auto">
          <a:xfrm>
            <a:off x="4787900" y="2054225"/>
            <a:ext cx="331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eaLnBrk="1" hangingPunct="1">
              <a:spcBef>
                <a:spcPct val="0"/>
              </a:spcBef>
              <a:buFontTx/>
              <a:buNone/>
            </a:pPr>
            <a:r>
              <a:rPr lang="en-US" altLang="en-US">
                <a:solidFill>
                  <a:srgbClr val="000000"/>
                </a:solidFill>
                <a:latin typeface="Calibri" pitchFamily="34" charset="0"/>
              </a:rPr>
              <a:t>$ 42 million raised</a:t>
            </a:r>
            <a:endParaRPr lang="lt-LT" altLang="en-US">
              <a:solidFill>
                <a:srgbClr val="000000"/>
              </a:solidFill>
              <a:latin typeface="Calibri" pitchFamily="34" charset="0"/>
            </a:endParaRPr>
          </a:p>
        </p:txBody>
      </p:sp>
      <p:pic>
        <p:nvPicPr>
          <p:cNvPr id="80903" name="Paveikslėlis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518025"/>
            <a:ext cx="2540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Box 7"/>
          <p:cNvSpPr txBox="1">
            <a:spLocks noChangeArrowheads="1"/>
          </p:cNvSpPr>
          <p:nvPr/>
        </p:nvSpPr>
        <p:spPr bwMode="auto">
          <a:xfrm>
            <a:off x="4784725" y="5084763"/>
            <a:ext cx="3884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eaLnBrk="1" hangingPunct="1">
              <a:spcBef>
                <a:spcPct val="0"/>
              </a:spcBef>
              <a:buFontTx/>
              <a:buNone/>
            </a:pPr>
            <a:r>
              <a:rPr lang="en-US" altLang="en-US">
                <a:solidFill>
                  <a:srgbClr val="000000"/>
                </a:solidFill>
                <a:latin typeface="Calibri" pitchFamily="34" charset="0"/>
              </a:rPr>
              <a:t>10 million users</a:t>
            </a:r>
            <a:endParaRPr lang="lt-LT" altLang="en-US">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0" y="274638"/>
            <a:ext cx="8229600" cy="1143000"/>
          </a:xfrm>
        </p:spPr>
        <p:txBody>
          <a:bodyPr/>
          <a:lstStyle/>
          <a:p>
            <a:pPr algn="l" eaLnBrk="1" hangingPunct="1"/>
            <a:r>
              <a:rPr lang="lt-LT" altLang="en-US" sz="2800" b="1" smtClean="0">
                <a:solidFill>
                  <a:srgbClr val="128225"/>
                </a:solidFill>
              </a:rPr>
              <a:t>      </a:t>
            </a:r>
            <a:r>
              <a:rPr lang="en-US" altLang="en-US" sz="3600" b="1" smtClean="0">
                <a:solidFill>
                  <a:srgbClr val="128225"/>
                </a:solidFill>
              </a:rPr>
              <a:t>Transatlantic Trade and Investment </a:t>
            </a:r>
            <a:r>
              <a:rPr lang="lt-LT" altLang="en-US" sz="3600" b="1" smtClean="0">
                <a:solidFill>
                  <a:srgbClr val="128225"/>
                </a:solidFill>
              </a:rPr>
              <a:t>  </a:t>
            </a:r>
            <a:br>
              <a:rPr lang="lt-LT" altLang="en-US" sz="3600" b="1" smtClean="0">
                <a:solidFill>
                  <a:srgbClr val="128225"/>
                </a:solidFill>
              </a:rPr>
            </a:br>
            <a:r>
              <a:rPr lang="lt-LT" altLang="en-US" sz="3600" b="1" smtClean="0">
                <a:solidFill>
                  <a:srgbClr val="128225"/>
                </a:solidFill>
              </a:rPr>
              <a:t>     Partnership </a:t>
            </a:r>
            <a:r>
              <a:rPr lang="en-US" altLang="en-US" sz="3600" b="1" smtClean="0">
                <a:solidFill>
                  <a:srgbClr val="128225"/>
                </a:solidFill>
              </a:rPr>
              <a:t>(T-TIP)</a:t>
            </a:r>
          </a:p>
        </p:txBody>
      </p:sp>
      <p:sp>
        <p:nvSpPr>
          <p:cNvPr id="82947" name="Rectangle 3"/>
          <p:cNvSpPr>
            <a:spLocks noChangeArrowheads="1"/>
          </p:cNvSpPr>
          <p:nvPr/>
        </p:nvSpPr>
        <p:spPr bwMode="auto">
          <a:xfrm>
            <a:off x="533400" y="1371600"/>
            <a:ext cx="8305800" cy="480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endParaRPr lang="lt-LT" altLang="en-US" sz="2400" b="1" dirty="0">
              <a:solidFill>
                <a:srgbClr val="000000"/>
              </a:solidFill>
            </a:endParaRPr>
          </a:p>
          <a:p>
            <a:pPr eaLnBrk="1" hangingPunct="1">
              <a:spcBef>
                <a:spcPct val="0"/>
              </a:spcBef>
            </a:pPr>
            <a:endParaRPr lang="en-US" altLang="en-US" sz="2400" b="1" dirty="0" smtClean="0">
              <a:solidFill>
                <a:srgbClr val="000000"/>
              </a:solidFill>
            </a:endParaRPr>
          </a:p>
          <a:p>
            <a:pPr eaLnBrk="1" hangingPunct="1">
              <a:spcBef>
                <a:spcPct val="0"/>
              </a:spcBef>
            </a:pPr>
            <a:r>
              <a:rPr lang="en-US" altLang="en-US" sz="2400" b="1" dirty="0" smtClean="0">
                <a:solidFill>
                  <a:srgbClr val="000000"/>
                </a:solidFill>
              </a:rPr>
              <a:t>Significant </a:t>
            </a:r>
            <a:r>
              <a:rPr lang="en-US" altLang="en-US" sz="2400" b="1" dirty="0">
                <a:solidFill>
                  <a:srgbClr val="000000"/>
                </a:solidFill>
              </a:rPr>
              <a:t>economic gains</a:t>
            </a:r>
            <a:r>
              <a:rPr lang="en-US" altLang="en-US" sz="2400" dirty="0">
                <a:solidFill>
                  <a:srgbClr val="000000"/>
                </a:solidFill>
              </a:rPr>
              <a:t>: EU (€119billion a year), US (€95billion euro a year) or €545 per family in EU and €655 per family in US;</a:t>
            </a:r>
          </a:p>
          <a:p>
            <a:pPr eaLnBrk="1" hangingPunct="1">
              <a:spcBef>
                <a:spcPct val="0"/>
              </a:spcBef>
            </a:pPr>
            <a:r>
              <a:rPr lang="en-US" altLang="en-US" sz="2400" b="1" dirty="0">
                <a:solidFill>
                  <a:srgbClr val="000000"/>
                </a:solidFill>
              </a:rPr>
              <a:t>GDP increase</a:t>
            </a:r>
            <a:r>
              <a:rPr lang="en-US" altLang="en-US" sz="2400" dirty="0">
                <a:solidFill>
                  <a:srgbClr val="000000"/>
                </a:solidFill>
              </a:rPr>
              <a:t>: up to 1% for both </a:t>
            </a:r>
            <a:r>
              <a:rPr lang="en-US" altLang="en-US" sz="2400" dirty="0" smtClean="0">
                <a:solidFill>
                  <a:srgbClr val="000000"/>
                </a:solidFill>
              </a:rPr>
              <a:t>sides (for Lithuania – 0,58%); </a:t>
            </a:r>
            <a:endParaRPr lang="en-US" altLang="en-US" sz="2400" dirty="0">
              <a:solidFill>
                <a:srgbClr val="000000"/>
              </a:solidFill>
            </a:endParaRPr>
          </a:p>
          <a:p>
            <a:pPr eaLnBrk="1" hangingPunct="1">
              <a:spcBef>
                <a:spcPct val="0"/>
              </a:spcBef>
            </a:pPr>
            <a:r>
              <a:rPr lang="en-US" altLang="en-US" sz="2400" b="1" dirty="0">
                <a:solidFill>
                  <a:srgbClr val="000000"/>
                </a:solidFill>
              </a:rPr>
              <a:t>Increasing trade</a:t>
            </a:r>
            <a:r>
              <a:rPr lang="en-US" altLang="en-US" sz="2400" dirty="0">
                <a:solidFill>
                  <a:srgbClr val="000000"/>
                </a:solidFill>
              </a:rPr>
              <a:t>: global trade increase by almost €100 </a:t>
            </a:r>
            <a:r>
              <a:rPr lang="en-US" altLang="en-US" sz="2400" dirty="0" smtClean="0">
                <a:solidFill>
                  <a:srgbClr val="000000"/>
                </a:solidFill>
              </a:rPr>
              <a:t>billion;</a:t>
            </a:r>
            <a:endParaRPr lang="en-US" altLang="en-US" sz="2400" dirty="0">
              <a:solidFill>
                <a:srgbClr val="000000"/>
              </a:solidFill>
            </a:endParaRPr>
          </a:p>
          <a:p>
            <a:pPr eaLnBrk="1" hangingPunct="1">
              <a:spcBef>
                <a:spcPct val="0"/>
              </a:spcBef>
            </a:pPr>
            <a:r>
              <a:rPr lang="en-US" altLang="en-US" sz="2400" dirty="0">
                <a:solidFill>
                  <a:srgbClr val="000000"/>
                </a:solidFill>
              </a:rPr>
              <a:t>Overall increase of </a:t>
            </a:r>
            <a:r>
              <a:rPr lang="en-US" altLang="en-US" sz="2400" b="1" dirty="0">
                <a:solidFill>
                  <a:srgbClr val="000000"/>
                </a:solidFill>
              </a:rPr>
              <a:t>wages</a:t>
            </a:r>
            <a:r>
              <a:rPr lang="en-US" altLang="en-US" sz="2400" dirty="0">
                <a:solidFill>
                  <a:srgbClr val="000000"/>
                </a:solidFill>
              </a:rPr>
              <a:t>, </a:t>
            </a:r>
            <a:r>
              <a:rPr lang="en-US" altLang="en-US" sz="2400" b="1" dirty="0">
                <a:solidFill>
                  <a:srgbClr val="000000"/>
                </a:solidFill>
              </a:rPr>
              <a:t>new </a:t>
            </a:r>
            <a:r>
              <a:rPr lang="lt-LT" altLang="en-US" sz="2400" b="1" dirty="0" err="1">
                <a:solidFill>
                  <a:srgbClr val="000000"/>
                </a:solidFill>
              </a:rPr>
              <a:t>employment</a:t>
            </a:r>
            <a:r>
              <a:rPr lang="en-US" altLang="en-US" sz="2400" b="1" dirty="0">
                <a:solidFill>
                  <a:srgbClr val="000000"/>
                </a:solidFill>
              </a:rPr>
              <a:t> </a:t>
            </a:r>
            <a:r>
              <a:rPr lang="en-US" altLang="en-US" sz="2400" b="1" dirty="0" smtClean="0">
                <a:solidFill>
                  <a:srgbClr val="000000"/>
                </a:solidFill>
              </a:rPr>
              <a:t>opportunities</a:t>
            </a:r>
            <a:r>
              <a:rPr lang="en-US" altLang="en-US" sz="2400" dirty="0" smtClean="0">
                <a:solidFill>
                  <a:srgbClr val="000000"/>
                </a:solidFill>
              </a:rPr>
              <a:t>;</a:t>
            </a:r>
            <a:endParaRPr lang="en-US" altLang="en-US" sz="2400" dirty="0">
              <a:solidFill>
                <a:srgbClr val="000000"/>
              </a:solidFill>
            </a:endParaRPr>
          </a:p>
          <a:p>
            <a:pPr eaLnBrk="1" hangingPunct="1">
              <a:spcBef>
                <a:spcPct val="0"/>
              </a:spcBef>
            </a:pPr>
            <a:r>
              <a:rPr lang="en-US" altLang="en-US" sz="2400" b="1" dirty="0">
                <a:solidFill>
                  <a:srgbClr val="000000"/>
                </a:solidFill>
              </a:rPr>
              <a:t>Innovation growth.</a:t>
            </a:r>
            <a:r>
              <a:rPr lang="en-US" altLang="en-US" sz="1800" dirty="0">
                <a:solidFill>
                  <a:srgbClr val="000000"/>
                </a:solidFill>
              </a:rPr>
              <a:t> </a:t>
            </a:r>
            <a:endParaRPr lang="en-US" altLang="en-US" sz="1800" dirty="0" smtClean="0">
              <a:solidFill>
                <a:srgbClr val="000000"/>
              </a:solidFill>
            </a:endParaRPr>
          </a:p>
          <a:p>
            <a:pPr eaLnBrk="1" hangingPunct="1">
              <a:spcBef>
                <a:spcPct val="0"/>
              </a:spcBef>
            </a:pPr>
            <a:r>
              <a:rPr lang="en-US" altLang="en-US" sz="2400" b="1" dirty="0" smtClean="0">
                <a:solidFill>
                  <a:srgbClr val="000000"/>
                </a:solidFill>
              </a:rPr>
              <a:t>Alaska</a:t>
            </a:r>
            <a:r>
              <a:rPr lang="en-US" altLang="en-US" sz="2400" dirty="0" smtClean="0">
                <a:solidFill>
                  <a:srgbClr val="000000"/>
                </a:solidFill>
              </a:rPr>
              <a:t>: TTIP would increase exports to the EU by 9.3%, could boost net employment by 1770 jobs (in 2011 EU purchased 17% of goods exports, 30% of services exports).  </a:t>
            </a:r>
            <a:endParaRPr lang="en-US" altLang="en-US" sz="2400" b="1" dirty="0">
              <a:solidFill>
                <a:srgbClr val="FF0000"/>
              </a:solidFill>
            </a:endParaRPr>
          </a:p>
          <a:p>
            <a:pPr algn="ctr" eaLnBrk="1" hangingPunct="1">
              <a:spcBef>
                <a:spcPct val="0"/>
              </a:spcBef>
              <a:buFontTx/>
              <a:buNone/>
            </a:pPr>
            <a:endParaRPr lang="en-US" altLang="en-US" sz="1800" b="1" dirty="0">
              <a:solidFill>
                <a:srgbClr val="FF0000"/>
              </a:solidFill>
            </a:endParaRPr>
          </a:p>
        </p:txBody>
      </p:sp>
      <p:pic>
        <p:nvPicPr>
          <p:cNvPr id="82948" name="Picture 2" descr="https://encrypted-tbn1.gstatic.com/images?q=tbn:ANd9GcRVq9woEjVb80RvKrcWV1Cio7TnCAvkHnpc_GAJvTsx8_uSlgt5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5" y="762000"/>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z="3600" b="1" smtClean="0">
                <a:solidFill>
                  <a:srgbClr val="128225"/>
                </a:solidFill>
              </a:rPr>
              <a:t>Europe Whole and Free: </a:t>
            </a:r>
            <a:br>
              <a:rPr lang="en-US" altLang="en-US" sz="3600" b="1" smtClean="0">
                <a:solidFill>
                  <a:srgbClr val="128225"/>
                </a:solidFill>
              </a:rPr>
            </a:br>
            <a:r>
              <a:rPr lang="en-US" altLang="en-US" sz="3600" b="1" smtClean="0">
                <a:solidFill>
                  <a:srgbClr val="128225"/>
                </a:solidFill>
              </a:rPr>
              <a:t>Enlargement + Europe’s East</a:t>
            </a:r>
          </a:p>
        </p:txBody>
      </p:sp>
      <p:sp>
        <p:nvSpPr>
          <p:cNvPr id="83971" name="AutoShape 2" descr="data:image/jpeg;base64,/9j/4AAQSkZJRgABAQAAAQABAAD/2wCEAAkGBhQQDxQUExIVFBUVFRQQFhQVEBUPFBUQFRQVFxQQFRQXGyYeGBojHBUUHy8gJicpLDIsFx4xNTAqNSYrLCkBCQoKDgwOGg8PGjQcHyUpLCwpLCksKSwsLCksLCwsKiwsLCwsLCwsLCwpLCksLCwpKTQpKSwsLiwtLCwsLCwsLP/AABEIAJ8AnwMBIgACEQEDEQH/xAAbAAABBQEBAAAAAAAAAAAAAAAAAgMEBQYBB//EAD8QAAIBAgMECAQEAwYHAAAAAAECAAMRBBIhBQYxURMiQWFxgZGhBzJCsVKCwdEUI2IVFlODkvEXM0NyssLh/8QAGgEBAAMBAQEAAAAAAAAAAAAAAAMEBQIBBv/EACURAAICAQQCAgIDAAAAAAAAAAABAgMRBBIhMRNBBSJRwRQyYf/aAAwDAQACEQMRAD8A9QIiSI4REkSA7GiIgiPERBEAaIiSI6ViSsAaKxJWPFYkrAGisSVjxWJKwBkrElY8ViSs9AyVnCseKxJWANFYnLHzT0v5RBWANEThEdKzmWAM5ZwiOlZwrANGREkTtVozK07lF4O1HIsiJIgrRZElhNTWUctYGiIkiOkRJE7PBsiJyx0icywBrLI+Nw7MtlbKb+3LSTMs5lg87I6pYC+p5/rArHysq9v1HSjmRipDC5HIyOyfjg5P0eN4WSWVkWvtCknzVFFv6r+wmSqVHf5mZvFiYrD4POwXmbeXb7TGfy2XiMSs736RuVUNRBBBBs4INwQeBB8JHyzM7Px70CVU9UGxQ6rYHs5HSa9cPoTymzXZvWSauzeiIVnMsfanEFZKSjJWcKx4rOFYBZ4iqEBLGwHEyrrbxUx8oZvLKPeW21MLnpOOan1AuPtMD0wnzfyFtlEsR9idu0ua+8r/AEqq95ux/QTF/wDFrF0nZXp0amUlT1WpnQ2vo1vaW1Spfwnn28tMLiXt22bTXiNfeefH32Sk9zM2++WeGe77A2p/F4WlXy5ekXNlvexuQRft1EnkTF/CHHZ9nlDxpVWX8rAOPufSbe0+ii8rJfrluimN5Zy0rNq7xJRJVRnfkDYA95/SUNXeHEPwYIOSqPubmU7ddVW8dv8Aw5lbFGwtOZZkKW1sQP8AqE+IBH2lnR3iYDr081uJT5v9J4+s8r11c++DxXRZdlZD2rh89Fx3X9Nf0ncBtqjiVPQ1AzWPV4Op70OsgNUduLHw4fadam6KhjvJ7KaxwUiYOWeysD1ieQt5mJr4inT+ZgDy4n0Efw+1LIMi2vrdvbSYdVcIy5K6xkb/ALss9VmzqqkkjQk2PG4l3tfblLCUUL9YGysy62IFs2Xt4SlqYxm+Ym3dp7cJj979o9ZlVw2o6gYXykcvSaVepceIo5lYq02j0ShjErKHpsHU8GU3H+86VmB+FmL/AJmIpniQlQdnykqdOfWHpPQys1K57o5LNNnkhuGcs5lj2WcKzsmLiYja+5Fc3NLFU0H9dEqR/mBj/wCM3EyG8eFP8QdSQQGAvcDSxsOzhM7XuMIKbjuIrUmuTGPuFUZj/EbSW34aYaqT3fSs62w9mYJk6ZMTWzX6xKqtxb6FIPb3zRphJW71YXLhg9rhHGh4EMCp7xxGombVqrHJLakilOKSykaXdLauAe9PBqEJGdk6NqZIGmYk8bX59ssNvY800yobM3b+FefjPL9yNpBNqUWPV6QtSOt16ymw5jUDnPRtoU89Vj2XsPAaTSsubq47JarXKsoUwceGGAFzYDmTYeplgaYUXJAHMmw9Z5JvrtR8RiXGc9EhKIoPV6v1W5k9soV6dN8kM5qB6lSw4IuLEcwbj1i6uSmLuwUd5t6TCfDbZONqUqzUXC0h1QHYqGraGyGxy6HU94kDeX+0MOx6aiUHDpB/NU/5mo+0nemkv6o93PGUiZvbWVay1sOzKeJZbpaoPqXxkmtvyXQXZibC4UBBmtrc+Motn7v43F2K0azg/UwKJ4gtYek2e6/wxrU6ofEGiaZDK9LWoWVhzAsCDY3v2Tr+NKa2yK0Y2yl9SDgX6YIRpnt325zUAWkd930wuIyU75FQMuY5jdibi/kZImb4/HJotwi499lHvQnVQ97L3agEfaZzD7m4jHViaWRQqoGLkrqS1rC1zos1+3KOaj4EN+n6zm4LZcU6n66Z9VYH7XmzpMSrwyNwUrMPol7o7i1MFV6R66v1CmQIba2+sm+luU12QRzLOZZejFRWEaMK4wWIjRScy90dtArPTssaYldtrAh8p7dRf3F/eTwYjF1AKZZtANZHdBTg0zmSyigp7PsesNPv/wDJE3lwXSYWqluNNyPFRmH2lpV2qrfLr46e3GZneCrUJF2OW3AaDj2gTEslCtfXkgnjaeVfxho1qVQcUdKg/Kwa3tPTtobytmYU1AFz1j1iRfQgcJ5ftjD2LDkSPf8A2mswb5sPRf8AHSU+a3Q+6mNRJqpOJQqk1FpEjFYt6nzsW8Tp6cJktq4W1VvG/rNPK7auDzdYeB/eVdPa4y5ZXtTayj0b4VAf2YgHEVKt/HP+1pbY3ezDUrg1MxGhCAtryvwmP+H28KYbD10qG2Uiqg7WYjKVHmF9TKKo9ySeJJJ8TrNO7W7IJR7L6v21xwbHGfET/Co+dRv/AFX95G2T8V6THLiKZpnhnTrp4kfMPeZGq9lJ5C8zNRtZHRqbJNtsrT1VkWsM9z2261Eo1UIZXU2YcCpsVP3lTJDO67IwrWBKpTJFrWUggcPESgr7eygDJdmOVQD29rHuA1kWqa8uPyXZS9ssq6ZlI53HnImxf5OJSowKqLhiQbBSpGvnaOqVoJTBYkunS3t2uzXHtE1sUjowzjUEa6dnfOYX+J4Ry+8mrp7xUHpPUSoGFPRlGjBuwFTqL9hj2ztp0663Q6jip0I8f3mGTZYo0m067lXqHkQLCn5X9SeQlrudVtiCPxIfYgyar5JzuUPX7LMJyeMmvKzmWGKrimjO3yqpc9pyqCTp5RrA41a9MOnytwuLHzE2tyzglys4LFBOYujnpsv4lI8yNJyLV57JZi0eswMhYzHsr24iw0P7y12jRyVnXkx9DqPvKDaB/mHy+0+PtzFtFGTwZjePD02qNbqMwDWPym/Gx7DpL/cjZxxWzKlNf+bh6zFRzp1FDFPMhrd4lDvNT+RvFf1H6y++EGNy4urT/wASkG/NTb9maaumxZBRl7Kdc15dr9kNhbQ9mnLXlEmel7c3Sp4klh/LqfiAuG/7l7fHjMTtbdbEYcEmmXUfVTBqacyo6w9JVt0Vlb4WUS2UygVBiTIlTa1MdpJ5Wt95X4razNovVHv69kijRN98FSU0h/amM+gef7SPsDY7YzFU6K/U3WP4aY1d/IX87RzY271fFvlo0y3NuCL3s50H3nse5+5ybPpnXPVf56lrfkXko9/traej16OqKJWzy+i1r4NWpmnbqZejtyUCwA8NPSeYYrA9HiKl2D5SaakcMg4+ZPHwE9VqiZ/bu6q1wWpEUqnPLmRj/UvEeI955rKJWL6dmxbXlcejL7WrqMNhnZgvVqUtSB8j3H3kXZNdGvVBDBDlXTQ1SLjjxyjrH8vOWH9yq+LwnQ1ytGpRru6MF6RHpvTXUEHhe/pwl3it3VwuyzSpIHamqknJdnGdWrsO25XNoOzSVHoW47veCsoyb3NcGaaozkC5Yk8ONyY/s3Hfw2IzOrDo2CsLfj0PoSL9/KMPsUYmpnos5qCkagCC1AEC3RszG+ZrdmgJB5iWOzd3K9ZumLhc2dXFSiQ13IfpUBGhubWI85Xq0u1qS5YzY+kd2vvU9WhXISkaSt0LXDEnOzKh+b+kHx8JN+GONFXBa61Axzmx1v8AKSe3Qe0nUdyqXQ1KbO7LUdajaKpzKxa3C1rkzQUaIRVUcFAUeAFh9puU1zzumSwrnv3SHYQhLpbMXvTVNLFa6q6q3eDqpt6cJmsfiVzsSwA5k27O+elbV2FRxQHSqTbQEOyEA9l1ImcqfCnBl73rW/D0twfMjN7zFu+OlOblngo21Tb+p5ztvH03p5Va5BBFgbd+se+H5ddo0HVHYZsjFUZgFcEEkgaDUT1fAblYOh8mGQnm46U+r3l0iBRYAAcgLD0EtUaPxpLJDDRy3KcmdhCE0DTK/H7u4bEG9WhTc/iKDN/qGsiUNycEhuuFpX71Lfcy7hOdkfwcOuD5wJp0goAUBQOAACgeAGgioQnR2lgCIg0ouE8aTPRApxVp2EYQI9oRx0iAsgccM6QqnxjsQiWi5LBYRywhCE7AQhCAEIQgBCEIAQhCAEIQgBCEIAQhCAEIQgBCEIAQhCAEIQgBCEIAQhCAEIQgBCEIAQhCAEIQgBCEIAQhCAEIQgBCEIAQhCAEIQgBCEIAQhCAEIQgBCEIAQhCAEIQgH//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95237" name="Rectangle 9"/>
          <p:cNvSpPr>
            <a:spLocks noChangeArrowheads="1"/>
          </p:cNvSpPr>
          <p:nvPr/>
        </p:nvSpPr>
        <p:spPr bwMode="auto">
          <a:xfrm>
            <a:off x="368300" y="2363788"/>
            <a:ext cx="8547100" cy="523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spAutoFit/>
          </a:bodyPr>
          <a:lstStyle>
            <a:lvl1pPr marL="341313" indent="-34131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defRPr/>
            </a:pPr>
            <a:r>
              <a:rPr lang="en-US" altLang="en-US" sz="2200" b="1" u="sng" dirty="0" smtClean="0">
                <a:cs typeface="+mn-cs"/>
              </a:rPr>
              <a:t>Enlargement back on agenda?</a:t>
            </a:r>
          </a:p>
          <a:p>
            <a:pPr lvl="1" eaLnBrk="1" hangingPunct="1">
              <a:spcBef>
                <a:spcPct val="0"/>
              </a:spcBef>
              <a:defRPr/>
            </a:pPr>
            <a:r>
              <a:rPr lang="en-US" altLang="en-US" sz="1800" b="1" dirty="0" smtClean="0">
                <a:cs typeface="+mn-cs"/>
              </a:rPr>
              <a:t>Croatia </a:t>
            </a:r>
            <a:r>
              <a:rPr lang="en-US" altLang="en-US" sz="1800" dirty="0">
                <a:cs typeface="+mn-cs"/>
              </a:rPr>
              <a:t>joined on July 1, 2013</a:t>
            </a:r>
          </a:p>
          <a:p>
            <a:pPr lvl="1" eaLnBrk="1" hangingPunct="1">
              <a:spcBef>
                <a:spcPct val="0"/>
              </a:spcBef>
              <a:defRPr/>
            </a:pPr>
            <a:r>
              <a:rPr lang="en-US" altLang="en-US" sz="1800" dirty="0">
                <a:cs typeface="+mn-cs"/>
              </a:rPr>
              <a:t>Accession talks w/</a:t>
            </a:r>
            <a:r>
              <a:rPr lang="en-US" altLang="en-US" sz="1800" b="1" dirty="0">
                <a:cs typeface="+mn-cs"/>
              </a:rPr>
              <a:t>Turkey </a:t>
            </a:r>
          </a:p>
          <a:p>
            <a:pPr lvl="1" eaLnBrk="1" hangingPunct="1">
              <a:spcBef>
                <a:spcPct val="0"/>
              </a:spcBef>
              <a:buFontTx/>
              <a:buNone/>
              <a:defRPr/>
            </a:pPr>
            <a:r>
              <a:rPr lang="en-US" altLang="en-US" sz="1800" dirty="0">
                <a:cs typeface="+mn-cs"/>
              </a:rPr>
              <a:t>restarted (after 3 year break</a:t>
            </a:r>
            <a:r>
              <a:rPr lang="en-US" altLang="en-US" sz="1800" dirty="0" smtClean="0">
                <a:cs typeface="+mn-cs"/>
              </a:rPr>
              <a:t>)?</a:t>
            </a:r>
            <a:endParaRPr lang="en-US" altLang="en-US" sz="1800" dirty="0">
              <a:cs typeface="+mn-cs"/>
            </a:endParaRPr>
          </a:p>
          <a:p>
            <a:pPr lvl="1" eaLnBrk="1" hangingPunct="1">
              <a:spcBef>
                <a:spcPct val="0"/>
              </a:spcBef>
              <a:defRPr/>
            </a:pPr>
            <a:r>
              <a:rPr lang="en-US" altLang="en-US" sz="1800" b="1" dirty="0">
                <a:cs typeface="+mn-cs"/>
              </a:rPr>
              <a:t>Thessaloniki </a:t>
            </a:r>
            <a:r>
              <a:rPr lang="en-US" altLang="en-US" sz="1800" b="1" dirty="0" smtClean="0">
                <a:cs typeface="+mn-cs"/>
              </a:rPr>
              <a:t>agenda? </a:t>
            </a:r>
          </a:p>
          <a:p>
            <a:pPr marL="401637" lvl="1" indent="0" eaLnBrk="1" hangingPunct="1">
              <a:spcBef>
                <a:spcPct val="0"/>
              </a:spcBef>
              <a:buFont typeface="Arial" charset="0"/>
              <a:buNone/>
              <a:defRPr/>
            </a:pPr>
            <a:r>
              <a:rPr lang="en-US" altLang="en-US" sz="1800" dirty="0" smtClean="0">
                <a:cs typeface="+mn-cs"/>
              </a:rPr>
              <a:t>  </a:t>
            </a:r>
            <a:endParaRPr lang="en-US" altLang="en-US" sz="1800" dirty="0">
              <a:cs typeface="+mn-cs"/>
            </a:endParaRPr>
          </a:p>
          <a:p>
            <a:pPr eaLnBrk="1" hangingPunct="1">
              <a:spcBef>
                <a:spcPct val="0"/>
              </a:spcBef>
              <a:defRPr/>
            </a:pPr>
            <a:r>
              <a:rPr lang="en-US" altLang="en-US" sz="2200" b="1" u="sng" dirty="0" smtClean="0">
                <a:cs typeface="+mn-cs"/>
              </a:rPr>
              <a:t>November </a:t>
            </a:r>
            <a:r>
              <a:rPr lang="en-US" altLang="en-US" sz="2200" b="1" u="sng" dirty="0">
                <a:cs typeface="+mn-cs"/>
              </a:rPr>
              <a:t>28-29, </a:t>
            </a:r>
            <a:r>
              <a:rPr lang="en-US" altLang="en-US" sz="2200" b="1" u="sng" dirty="0" smtClean="0">
                <a:cs typeface="+mn-cs"/>
              </a:rPr>
              <a:t>2013: Vilnius </a:t>
            </a:r>
            <a:r>
              <a:rPr lang="en-US" altLang="en-US" sz="2200" b="1" u="sng" dirty="0">
                <a:cs typeface="+mn-cs"/>
              </a:rPr>
              <a:t>Eastern Partnership Summit:</a:t>
            </a:r>
          </a:p>
          <a:p>
            <a:pPr lvl="1" eaLnBrk="1" hangingPunct="1">
              <a:spcBef>
                <a:spcPct val="0"/>
              </a:spcBef>
              <a:defRPr/>
            </a:pPr>
            <a:r>
              <a:rPr lang="en-US" altLang="en-US" sz="1800" dirty="0" smtClean="0">
                <a:cs typeface="+mn-cs"/>
              </a:rPr>
              <a:t>June 27, 2014: signing of </a:t>
            </a:r>
            <a:r>
              <a:rPr lang="en-US" altLang="en-US" sz="1800" b="1" u="sng" dirty="0" smtClean="0">
                <a:cs typeface="+mn-cs"/>
              </a:rPr>
              <a:t>Association Agreements </a:t>
            </a:r>
          </a:p>
          <a:p>
            <a:pPr marL="401637" lvl="1" indent="0" eaLnBrk="1" hangingPunct="1">
              <a:spcBef>
                <a:spcPct val="0"/>
              </a:spcBef>
              <a:buNone/>
              <a:defRPr/>
            </a:pPr>
            <a:r>
              <a:rPr lang="en-US" altLang="en-US" sz="1800" dirty="0">
                <a:cs typeface="+mn-cs"/>
              </a:rPr>
              <a:t> </a:t>
            </a:r>
            <a:r>
              <a:rPr lang="en-US" altLang="en-US" sz="1800" dirty="0" smtClean="0">
                <a:cs typeface="+mn-cs"/>
              </a:rPr>
              <a:t>    (Ukraine, Moldova, Georgia) </a:t>
            </a:r>
          </a:p>
          <a:p>
            <a:pPr lvl="1" eaLnBrk="1" hangingPunct="1">
              <a:spcBef>
                <a:spcPct val="0"/>
              </a:spcBef>
              <a:defRPr/>
            </a:pPr>
            <a:r>
              <a:rPr lang="en-US" altLang="en-US" sz="1800" dirty="0" smtClean="0">
                <a:cs typeface="+mn-cs"/>
              </a:rPr>
              <a:t>Visa free with Moldova</a:t>
            </a:r>
          </a:p>
          <a:p>
            <a:pPr eaLnBrk="1" hangingPunct="1">
              <a:spcBef>
                <a:spcPct val="0"/>
              </a:spcBef>
              <a:defRPr/>
            </a:pPr>
            <a:r>
              <a:rPr lang="en-US" altLang="en-US" sz="2200" b="1" u="sng" dirty="0" smtClean="0">
                <a:cs typeface="+mn-cs"/>
              </a:rPr>
              <a:t>May 21-22, 2015: Riga Eastern Partnership Summit</a:t>
            </a:r>
          </a:p>
          <a:p>
            <a:pPr lvl="1" eaLnBrk="1" hangingPunct="1">
              <a:spcBef>
                <a:spcPct val="0"/>
              </a:spcBef>
              <a:defRPr/>
            </a:pPr>
            <a:r>
              <a:rPr lang="en-US" altLang="en-US" sz="1800" dirty="0" smtClean="0">
                <a:cs typeface="+mn-cs"/>
              </a:rPr>
              <a:t>Visa free with Ukraine and Georgia in 2016?</a:t>
            </a:r>
          </a:p>
          <a:p>
            <a:pPr lvl="1" eaLnBrk="1" hangingPunct="1">
              <a:spcBef>
                <a:spcPct val="0"/>
              </a:spcBef>
              <a:defRPr/>
            </a:pPr>
            <a:r>
              <a:rPr lang="en-US" altLang="en-US" sz="1800" dirty="0" smtClean="0">
                <a:cs typeface="+mn-cs"/>
              </a:rPr>
              <a:t>Membership perspective?  </a:t>
            </a:r>
          </a:p>
          <a:p>
            <a:pPr eaLnBrk="1" hangingPunct="1">
              <a:spcBef>
                <a:spcPct val="0"/>
              </a:spcBef>
              <a:defRPr/>
            </a:pPr>
            <a:endParaRPr lang="en-US" altLang="en-US" sz="2200" b="1" dirty="0">
              <a:cs typeface="+mn-cs"/>
            </a:endParaRPr>
          </a:p>
          <a:p>
            <a:pPr eaLnBrk="1" hangingPunct="1">
              <a:spcBef>
                <a:spcPct val="0"/>
              </a:spcBef>
              <a:defRPr/>
            </a:pPr>
            <a:endParaRPr lang="en-US" altLang="en-US" sz="2200" dirty="0">
              <a:cs typeface="+mn-cs"/>
            </a:endParaRPr>
          </a:p>
          <a:p>
            <a:pPr eaLnBrk="1" hangingPunct="1">
              <a:spcBef>
                <a:spcPct val="0"/>
              </a:spcBef>
              <a:buFontTx/>
              <a:buChar char="-"/>
              <a:defRPr/>
            </a:pPr>
            <a:endParaRPr lang="en-US" altLang="en-US" sz="2000" dirty="0">
              <a:latin typeface="Arial" charset="0"/>
              <a:cs typeface="+mn-cs"/>
            </a:endParaRPr>
          </a:p>
          <a:p>
            <a:pPr eaLnBrk="1" hangingPunct="1">
              <a:spcBef>
                <a:spcPct val="0"/>
              </a:spcBef>
              <a:buFontTx/>
              <a:buNone/>
              <a:defRPr/>
            </a:pPr>
            <a:r>
              <a:rPr lang="en-US" altLang="en-US" sz="2400" dirty="0">
                <a:latin typeface="Arial" charset="0"/>
                <a:cs typeface="+mn-cs"/>
              </a:rPr>
              <a:t> </a:t>
            </a:r>
            <a:endParaRPr lang="en-US" altLang="en-US" sz="2400" dirty="0">
              <a:cs typeface="+mn-cs"/>
            </a:endParaRPr>
          </a:p>
        </p:txBody>
      </p:sp>
      <p:pic>
        <p:nvPicPr>
          <p:cNvPr id="2" name="Picture 1"/>
          <p:cNvPicPr>
            <a:picLocks noChangeAspect="1"/>
          </p:cNvPicPr>
          <p:nvPr/>
        </p:nvPicPr>
        <p:blipFill>
          <a:blip r:embed="rId2"/>
          <a:stretch>
            <a:fillRect/>
          </a:stretch>
        </p:blipFill>
        <p:spPr>
          <a:xfrm>
            <a:off x="4800600" y="1600200"/>
            <a:ext cx="3962400" cy="23469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600" b="1" dirty="0" smtClean="0">
                <a:solidFill>
                  <a:srgbClr val="009900"/>
                </a:solidFill>
              </a:rPr>
              <a:t>Europe Whole and Free: </a:t>
            </a:r>
            <a:br>
              <a:rPr lang="en-US" altLang="en-US" sz="3600" b="1" dirty="0" smtClean="0">
                <a:solidFill>
                  <a:srgbClr val="009900"/>
                </a:solidFill>
              </a:rPr>
            </a:br>
            <a:r>
              <a:rPr lang="en-US" altLang="en-US" sz="3600" b="1" dirty="0" smtClean="0">
                <a:solidFill>
                  <a:srgbClr val="009900"/>
                </a:solidFill>
              </a:rPr>
              <a:t>life after Vilnius: Kyiv versus Moscow?</a:t>
            </a:r>
          </a:p>
        </p:txBody>
      </p:sp>
      <p:sp>
        <p:nvSpPr>
          <p:cNvPr id="84996" name="Rectangle 3"/>
          <p:cNvSpPr>
            <a:spLocks noChangeArrowheads="1"/>
          </p:cNvSpPr>
          <p:nvPr/>
        </p:nvSpPr>
        <p:spPr bwMode="auto">
          <a:xfrm>
            <a:off x="4560888" y="1676400"/>
            <a:ext cx="47355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dirty="0"/>
              <a:t>12/10/2013 @</a:t>
            </a:r>
            <a:r>
              <a:rPr lang="en-US" altLang="en-US" sz="2800" dirty="0" err="1"/>
              <a:t>carlbildt</a:t>
            </a:r>
            <a:r>
              <a:rPr lang="en-US" altLang="en-US" sz="2800" dirty="0"/>
              <a:t>: “Eurasia versus Europe in streets of Kiev tonight. Repression versus reform. Power versus people”</a:t>
            </a:r>
          </a:p>
        </p:txBody>
      </p:sp>
      <p:pic>
        <p:nvPicPr>
          <p:cNvPr id="2" name="Picture 1"/>
          <p:cNvPicPr>
            <a:picLocks noChangeAspect="1"/>
          </p:cNvPicPr>
          <p:nvPr/>
        </p:nvPicPr>
        <p:blipFill>
          <a:blip r:embed="rId2"/>
          <a:stretch>
            <a:fillRect/>
          </a:stretch>
        </p:blipFill>
        <p:spPr>
          <a:xfrm>
            <a:off x="231775" y="1574324"/>
            <a:ext cx="4152900" cy="2263140"/>
          </a:xfrm>
          <a:prstGeom prst="rect">
            <a:avLst/>
          </a:prstGeom>
        </p:spPr>
      </p:pic>
      <p:pic>
        <p:nvPicPr>
          <p:cNvPr id="3" name="Picture 2"/>
          <p:cNvPicPr>
            <a:picLocks noChangeAspect="1"/>
          </p:cNvPicPr>
          <p:nvPr/>
        </p:nvPicPr>
        <p:blipFill>
          <a:blip r:embed="rId3"/>
          <a:stretch>
            <a:fillRect/>
          </a:stretch>
        </p:blipFill>
        <p:spPr>
          <a:xfrm>
            <a:off x="231775" y="3994785"/>
            <a:ext cx="4191000" cy="2834640"/>
          </a:xfrm>
          <a:prstGeom prst="rect">
            <a:avLst/>
          </a:prstGeom>
        </p:spPr>
      </p:pic>
      <p:pic>
        <p:nvPicPr>
          <p:cNvPr id="4" name="Picture 3"/>
          <p:cNvPicPr>
            <a:picLocks noChangeAspect="1"/>
          </p:cNvPicPr>
          <p:nvPr/>
        </p:nvPicPr>
        <p:blipFill>
          <a:blip r:embed="rId4"/>
          <a:stretch>
            <a:fillRect/>
          </a:stretch>
        </p:blipFill>
        <p:spPr>
          <a:xfrm>
            <a:off x="4602480" y="3994785"/>
            <a:ext cx="4084320" cy="28346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230562"/>
          </a:xfrm>
        </p:spPr>
        <p:txBody>
          <a:bodyPr/>
          <a:lstStyle/>
          <a:p>
            <a:r>
              <a:rPr lang="en-US" sz="4000" dirty="0" smtClean="0">
                <a:solidFill>
                  <a:srgbClr val="009900"/>
                </a:solidFill>
              </a:rPr>
              <a:t>Russia: Putin-led KGB coup? </a:t>
            </a:r>
            <a:r>
              <a:rPr lang="en-US" sz="4000" dirty="0" smtClean="0"/>
              <a:t>   </a:t>
            </a:r>
            <a:endParaRPr lang="en-US" sz="4000" dirty="0"/>
          </a:p>
        </p:txBody>
      </p:sp>
      <p:pic>
        <p:nvPicPr>
          <p:cNvPr id="3" name="Picture 2"/>
          <p:cNvPicPr>
            <a:picLocks noChangeAspect="1"/>
          </p:cNvPicPr>
          <p:nvPr/>
        </p:nvPicPr>
        <p:blipFill>
          <a:blip r:embed="rId2"/>
          <a:stretch>
            <a:fillRect/>
          </a:stretch>
        </p:blipFill>
        <p:spPr>
          <a:xfrm>
            <a:off x="1981200" y="3733800"/>
            <a:ext cx="5233986" cy="2865664"/>
          </a:xfrm>
          <a:prstGeom prst="rect">
            <a:avLst/>
          </a:prstGeom>
        </p:spPr>
      </p:pic>
      <p:sp>
        <p:nvSpPr>
          <p:cNvPr id="5" name="Content Placeholder 2"/>
          <p:cNvSpPr txBox="1">
            <a:spLocks/>
          </p:cNvSpPr>
          <p:nvPr/>
        </p:nvSpPr>
        <p:spPr bwMode="auto">
          <a:xfrm>
            <a:off x="288470" y="1087211"/>
            <a:ext cx="763632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t" anchorCtr="0" compatLnSpc="1">
            <a:prstTxWarp prst="textNoShape">
              <a:avLst/>
            </a:prstTxWarp>
          </a:bodyPr>
          <a:lst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638"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9652"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54"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53" indent="-228150" algn="l" defTabSz="91260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marR="0" lvl="0"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sysClr val="windowText" lastClr="000000"/>
                </a:solidFill>
                <a:effectLst/>
                <a:uLnTx/>
                <a:uFillTx/>
                <a:latin typeface="Calibri" panose="020F0502020204030204" pitchFamily="34" charset="0"/>
                <a:cs typeface="Times New Roman" panose="02020603050405020304" pitchFamily="18" charset="0"/>
              </a:rPr>
              <a:t>Back to 1930-1940? North Korea or revisionist Germany before WWII? </a:t>
            </a:r>
          </a:p>
          <a:p>
            <a:pPr marL="341313" marR="0" lvl="0"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sysClr val="windowText" lastClr="000000"/>
                </a:solidFill>
                <a:effectLst/>
                <a:uLnTx/>
                <a:uFillTx/>
                <a:latin typeface="Calibri" panose="020F0502020204030204" pitchFamily="34" charset="0"/>
                <a:cs typeface="Times New Roman" panose="02020603050405020304" pitchFamily="18" charset="0"/>
              </a:rPr>
              <a:t>Back to dictatorship, empire reconquering “near abroad” till 2016?  </a:t>
            </a:r>
          </a:p>
          <a:p>
            <a:pPr marL="341313" marR="0" lvl="0"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lang="en-US" sz="1800" dirty="0" smtClean="0">
                <a:solidFill>
                  <a:sysClr val="windowText" lastClr="000000"/>
                </a:solidFill>
                <a:latin typeface="Calibri" panose="020F0502020204030204" pitchFamily="34" charset="0"/>
                <a:cs typeface="Times New Roman" panose="02020603050405020304" pitchFamily="18" charset="0"/>
              </a:rPr>
              <a:t>Destruction of Association Agreements / killing reform process in neighboring countries? </a:t>
            </a:r>
          </a:p>
          <a:p>
            <a:pPr marL="341313" marR="0" lvl="0"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lang="en-US" sz="1800" dirty="0" smtClean="0">
                <a:solidFill>
                  <a:sysClr val="windowText" lastClr="000000"/>
                </a:solidFill>
                <a:latin typeface="Calibri" panose="020F0502020204030204" pitchFamily="34" charset="0"/>
                <a:cs typeface="Times New Roman" panose="02020603050405020304" pitchFamily="18" charset="0"/>
              </a:rPr>
              <a:t>Ukrainian economic default / reactionary forces back ?</a:t>
            </a:r>
          </a:p>
          <a:p>
            <a:pPr marL="341313" marR="0" lvl="0"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lang="en-US" sz="1800" dirty="0" smtClean="0">
                <a:solidFill>
                  <a:sysClr val="windowText" lastClr="000000"/>
                </a:solidFill>
                <a:latin typeface="Calibri" panose="020F0502020204030204" pitchFamily="34" charset="0"/>
                <a:cs typeface="Times New Roman" panose="02020603050405020304" pitchFamily="18" charset="0"/>
              </a:rPr>
              <a:t>Corrupting and diverting the West.  </a:t>
            </a:r>
          </a:p>
          <a:p>
            <a:pPr marL="341313" marR="0" lvl="0"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lang="en-US" sz="1800" dirty="0" smtClean="0">
                <a:solidFill>
                  <a:sysClr val="windowText" lastClr="000000"/>
                </a:solidFill>
                <a:latin typeface="Calibri" panose="020F0502020204030204" pitchFamily="34" charset="0"/>
                <a:cs typeface="Times New Roman" panose="02020603050405020304" pitchFamily="18" charset="0"/>
              </a:rPr>
              <a:t>Killing NATO, TTIP transatlantic links ? </a:t>
            </a:r>
          </a:p>
          <a:p>
            <a:pPr marL="341313" marR="0" lvl="0"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lang="en-US" sz="1800" dirty="0" smtClean="0">
              <a:solidFill>
                <a:sysClr val="windowText" lastClr="000000"/>
              </a:solidFill>
              <a:latin typeface="Calibri" panose="020F0502020204030204" pitchFamily="34" charset="0"/>
              <a:cs typeface="Times New Roman" panose="02020603050405020304" pitchFamily="18" charset="0"/>
            </a:endParaRPr>
          </a:p>
          <a:p>
            <a:pPr lvl="1" indent="-341313">
              <a:buFont typeface="Wingdings" panose="05000000000000000000" pitchFamily="2" charset="2"/>
              <a:buChar char="q"/>
            </a:pPr>
            <a:endParaRPr lang="en-US" sz="1200" dirty="0" smtClean="0">
              <a:solidFill>
                <a:sysClr val="windowText" lastClr="000000"/>
              </a:solidFill>
              <a:latin typeface="Calibri" panose="020F0502020204030204" pitchFamily="34" charset="0"/>
              <a:cs typeface="Times New Roman" panose="02020603050405020304" pitchFamily="18" charset="0"/>
            </a:endParaRPr>
          </a:p>
          <a:p>
            <a:pPr marL="341313" marR="0" lvl="0" indent="-341313"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800" b="0" i="0" u="none" strike="noStrike" kern="1200" cap="none" spc="0" normalizeH="0" baseline="0" noProof="0" dirty="0" smtClean="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777191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Main Lessons learned:</a:t>
            </a:r>
            <a:br>
              <a:rPr lang="en-US" dirty="0" smtClean="0">
                <a:solidFill>
                  <a:srgbClr val="00B050"/>
                </a:solidFill>
              </a:rPr>
            </a:br>
            <a:r>
              <a:rPr lang="en-US" sz="3200" b="1" dirty="0" smtClean="0">
                <a:solidFill>
                  <a:srgbClr val="00B050"/>
                </a:solidFill>
              </a:rPr>
              <a:t>Do we have security agenda?</a:t>
            </a:r>
            <a:r>
              <a:rPr lang="en-US" dirty="0" smtClean="0">
                <a:solidFill>
                  <a:srgbClr val="00B050"/>
                </a:solidFill>
              </a:rPr>
              <a:t> </a:t>
            </a:r>
            <a:endParaRPr lang="en-US" dirty="0">
              <a:solidFill>
                <a:srgbClr val="00B050"/>
              </a:solidFill>
            </a:endParaRPr>
          </a:p>
        </p:txBody>
      </p:sp>
      <p:sp>
        <p:nvSpPr>
          <p:cNvPr id="3" name="Rectangle 2"/>
          <p:cNvSpPr/>
          <p:nvPr/>
        </p:nvSpPr>
        <p:spPr>
          <a:xfrm>
            <a:off x="256308" y="1518637"/>
            <a:ext cx="4315691" cy="4524315"/>
          </a:xfrm>
          <a:prstGeom prst="rect">
            <a:avLst/>
          </a:prstGeom>
        </p:spPr>
        <p:txBody>
          <a:bodyPr wrap="square">
            <a:spAutoFit/>
          </a:bodyPr>
          <a:lstStyle/>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NATO/US brigade in the </a:t>
            </a:r>
            <a:r>
              <a:rPr lang="en-US" sz="2400" b="1" dirty="0" smtClean="0"/>
              <a:t>Baltics/Poland?</a:t>
            </a:r>
          </a:p>
          <a:p>
            <a:pPr marL="285750" indent="-285750">
              <a:buFont typeface="Arial" panose="020B0604020202020204" pitchFamily="34" charset="0"/>
              <a:buChar char="•"/>
            </a:pPr>
            <a:r>
              <a:rPr lang="en-US" sz="2400" b="1" dirty="0" smtClean="0"/>
              <a:t>NATO / EU</a:t>
            </a:r>
            <a:r>
              <a:rPr lang="en-US" sz="2400" dirty="0" smtClean="0"/>
              <a:t> enlargement?</a:t>
            </a:r>
          </a:p>
          <a:p>
            <a:pPr marL="285750" indent="-285750">
              <a:buFont typeface="Arial" panose="020B0604020202020204" pitchFamily="34" charset="0"/>
              <a:buChar char="•"/>
            </a:pPr>
            <a:r>
              <a:rPr lang="en-US" sz="2400" dirty="0" smtClean="0"/>
              <a:t>Sectorial </a:t>
            </a:r>
            <a:r>
              <a:rPr lang="en-US" sz="2400" b="1" dirty="0"/>
              <a:t>sanctions</a:t>
            </a:r>
            <a:r>
              <a:rPr lang="en-US" sz="2400" dirty="0" smtClean="0"/>
              <a:t>?</a:t>
            </a:r>
          </a:p>
          <a:p>
            <a:pPr marL="285750" indent="-285750">
              <a:buFont typeface="Arial" panose="020B0604020202020204" pitchFamily="34" charset="0"/>
              <a:buChar char="•"/>
            </a:pPr>
            <a:r>
              <a:rPr lang="en-US" sz="2400" b="1" dirty="0" smtClean="0"/>
              <a:t>Defensive aid</a:t>
            </a:r>
            <a:r>
              <a:rPr lang="en-US" sz="2400" dirty="0" smtClean="0"/>
              <a:t> to </a:t>
            </a:r>
            <a:r>
              <a:rPr lang="en-US" sz="2400" dirty="0"/>
              <a:t>Ukraine? </a:t>
            </a:r>
            <a:endParaRPr lang="en-US" sz="2400" dirty="0" smtClean="0"/>
          </a:p>
          <a:p>
            <a:pPr marL="285750" indent="-285750">
              <a:buFont typeface="Arial" panose="020B0604020202020204" pitchFamily="34" charset="0"/>
              <a:buChar char="•"/>
            </a:pPr>
            <a:r>
              <a:rPr lang="en-US" sz="2400" b="1" dirty="0" smtClean="0"/>
              <a:t>Russia policy: </a:t>
            </a:r>
            <a:r>
              <a:rPr lang="en-US" sz="2400" dirty="0" smtClean="0"/>
              <a:t>accommodation </a:t>
            </a:r>
            <a:r>
              <a:rPr lang="en-US" sz="2400" b="1" dirty="0" smtClean="0"/>
              <a:t>containment</a:t>
            </a:r>
            <a:r>
              <a:rPr lang="en-US" sz="2400" dirty="0" smtClean="0"/>
              <a:t>? </a:t>
            </a:r>
          </a:p>
          <a:p>
            <a:pPr marL="285750" indent="-285750">
              <a:buFont typeface="Arial" panose="020B0604020202020204" pitchFamily="34" charset="0"/>
              <a:buChar char="•"/>
            </a:pPr>
            <a:r>
              <a:rPr lang="en-US" sz="2400" dirty="0" smtClean="0"/>
              <a:t>Defending democracy: </a:t>
            </a:r>
            <a:r>
              <a:rPr lang="en-US" sz="2400" b="1" dirty="0" smtClean="0"/>
              <a:t>fighting Putin’s </a:t>
            </a:r>
            <a:r>
              <a:rPr lang="en-US" sz="2400" b="1" dirty="0" err="1" smtClean="0"/>
              <a:t>cleptocracy</a:t>
            </a:r>
            <a:r>
              <a:rPr lang="en-US" sz="2400" dirty="0" smtClean="0"/>
              <a:t>?         </a:t>
            </a:r>
            <a:endParaRPr lang="en-US" sz="2400" dirty="0"/>
          </a:p>
        </p:txBody>
      </p:sp>
      <p:pic>
        <p:nvPicPr>
          <p:cNvPr id="4" name="Picture 3"/>
          <p:cNvPicPr>
            <a:picLocks noChangeAspect="1"/>
          </p:cNvPicPr>
          <p:nvPr/>
        </p:nvPicPr>
        <p:blipFill>
          <a:blip r:embed="rId2"/>
          <a:stretch>
            <a:fillRect/>
          </a:stretch>
        </p:blipFill>
        <p:spPr>
          <a:xfrm>
            <a:off x="4571999" y="1905000"/>
            <a:ext cx="4267200" cy="3124200"/>
          </a:xfrm>
          <a:prstGeom prst="rect">
            <a:avLst/>
          </a:prstGeom>
        </p:spPr>
      </p:pic>
    </p:spTree>
    <p:extLst>
      <p:ext uri="{BB962C8B-B14F-4D97-AF65-F5344CB8AC3E}">
        <p14:creationId xmlns:p14="http://schemas.microsoft.com/office/powerpoint/2010/main" val="1857382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24600" y="-2088"/>
            <a:ext cx="2819400" cy="4023360"/>
          </a:xfrm>
          <a:prstGeom prst="rect">
            <a:avLst/>
          </a:prstGeom>
        </p:spPr>
      </p:pic>
      <p:pic>
        <p:nvPicPr>
          <p:cNvPr id="4" name="Picture 3"/>
          <p:cNvPicPr>
            <a:picLocks noChangeAspect="1"/>
          </p:cNvPicPr>
          <p:nvPr/>
        </p:nvPicPr>
        <p:blipFill>
          <a:blip r:embed="rId3"/>
          <a:stretch>
            <a:fillRect/>
          </a:stretch>
        </p:blipFill>
        <p:spPr>
          <a:xfrm>
            <a:off x="-1044" y="4193518"/>
            <a:ext cx="5029200" cy="2659380"/>
          </a:xfrm>
          <a:prstGeom prst="rect">
            <a:avLst/>
          </a:prstGeom>
        </p:spPr>
      </p:pic>
      <p:sp>
        <p:nvSpPr>
          <p:cNvPr id="70658" name="Title 1"/>
          <p:cNvSpPr>
            <a:spLocks noGrp="1"/>
          </p:cNvSpPr>
          <p:nvPr>
            <p:ph type="title"/>
          </p:nvPr>
        </p:nvSpPr>
        <p:spPr>
          <a:xfrm>
            <a:off x="0" y="274638"/>
            <a:ext cx="8686800" cy="1143000"/>
          </a:xfrm>
        </p:spPr>
        <p:txBody>
          <a:bodyPr/>
          <a:lstStyle/>
          <a:p>
            <a:pPr algn="l" eaLnBrk="1" hangingPunct="1"/>
            <a:r>
              <a:rPr lang="en-US" altLang="en-US" sz="4000" b="1" dirty="0" smtClean="0">
                <a:solidFill>
                  <a:srgbClr val="128225"/>
                </a:solidFill>
              </a:rPr>
              <a:t>“The US of the Middle Ages”</a:t>
            </a:r>
          </a:p>
        </p:txBody>
      </p:sp>
      <p:sp>
        <p:nvSpPr>
          <p:cNvPr id="70660" name="TextBox 3"/>
          <p:cNvSpPr txBox="1">
            <a:spLocks noChangeArrowheads="1"/>
          </p:cNvSpPr>
          <p:nvPr/>
        </p:nvSpPr>
        <p:spPr bwMode="auto">
          <a:xfrm>
            <a:off x="609600" y="16764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 name="TextBox 4"/>
          <p:cNvSpPr txBox="1"/>
          <p:nvPr/>
        </p:nvSpPr>
        <p:spPr>
          <a:xfrm>
            <a:off x="609600" y="1447800"/>
            <a:ext cx="5943600" cy="3046413"/>
          </a:xfrm>
          <a:prstGeom prst="rect">
            <a:avLst/>
          </a:prstGeom>
          <a:noFill/>
        </p:spPr>
        <p:txBody>
          <a:bodyPr lIns="91252" tIns="45628" rIns="91252" bIns="45628">
            <a:spAutoFit/>
          </a:bodyPr>
          <a:lstStyle/>
          <a:p>
            <a:pPr marL="285190" indent="-285190" fontAlgn="auto">
              <a:spcBef>
                <a:spcPts val="0"/>
              </a:spcBef>
              <a:spcAft>
                <a:spcPts val="0"/>
              </a:spcAft>
              <a:buFontTx/>
              <a:buChar char="-"/>
              <a:defRPr/>
            </a:pPr>
            <a:endParaRPr lang="en-US" sz="2600" dirty="0">
              <a:latin typeface="+mn-lt"/>
              <a:cs typeface="+mn-cs"/>
            </a:endParaRPr>
          </a:p>
          <a:p>
            <a:pPr marL="285190" indent="-285190" fontAlgn="auto">
              <a:spcBef>
                <a:spcPts val="0"/>
              </a:spcBef>
              <a:spcAft>
                <a:spcPts val="0"/>
              </a:spcAft>
              <a:buFontTx/>
              <a:buChar char="-"/>
              <a:defRPr/>
            </a:pPr>
            <a:r>
              <a:rPr lang="en-US" sz="2600" dirty="0">
                <a:latin typeface="+mn-lt"/>
                <a:cs typeface="+mn-cs"/>
              </a:rPr>
              <a:t>1009: First record of the name ‘</a:t>
            </a:r>
            <a:r>
              <a:rPr lang="en-US" sz="2600" dirty="0" err="1">
                <a:latin typeface="+mn-lt"/>
                <a:cs typeface="+mn-cs"/>
              </a:rPr>
              <a:t>Litua</a:t>
            </a:r>
            <a:r>
              <a:rPr lang="en-US" sz="2600" dirty="0">
                <a:latin typeface="+mn-lt"/>
                <a:cs typeface="+mn-cs"/>
              </a:rPr>
              <a:t>’</a:t>
            </a:r>
          </a:p>
          <a:p>
            <a:pPr marL="285190" indent="-285190" fontAlgn="auto">
              <a:spcBef>
                <a:spcPts val="0"/>
              </a:spcBef>
              <a:spcAft>
                <a:spcPts val="0"/>
              </a:spcAft>
              <a:buFontTx/>
              <a:buChar char="-"/>
              <a:defRPr/>
            </a:pPr>
            <a:r>
              <a:rPr lang="en-US" sz="2600" dirty="0">
                <a:latin typeface="+mn-lt"/>
                <a:cs typeface="+mn-cs"/>
              </a:rPr>
              <a:t>Grand Duchy of Lithuania (12th C.-1795): tradition of ecumenism, tolerance, ethnic and cultural diversity</a:t>
            </a:r>
          </a:p>
          <a:p>
            <a:pPr marL="285190" indent="-285190" fontAlgn="auto">
              <a:spcBef>
                <a:spcPts val="0"/>
              </a:spcBef>
              <a:spcAft>
                <a:spcPts val="0"/>
              </a:spcAft>
              <a:buFontTx/>
              <a:buChar char="-"/>
              <a:defRPr/>
            </a:pPr>
            <a:r>
              <a:rPr lang="en-US" sz="2500" dirty="0">
                <a:latin typeface="+mn-lt"/>
                <a:cs typeface="+mn-cs"/>
              </a:rPr>
              <a:t>1791: First written Constitution in </a:t>
            </a:r>
            <a:r>
              <a:rPr lang="en-US" sz="2600" dirty="0">
                <a:latin typeface="+mn-lt"/>
                <a:cs typeface="+mn-cs"/>
              </a:rPr>
              <a:t>Europe</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pic>
        <p:nvPicPr>
          <p:cNvPr id="70662" name="Picture 6" descr="http://www.raizys.com/wp-content/uploads/2009/08/lietuvai-1000-metu-lietuvos-tukstantmeti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105400"/>
            <a:ext cx="1143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0070C0"/>
                </a:solidFill>
                <a:latin typeface="Calibri" panose="020F0502020204030204" pitchFamily="34" charset="0"/>
                <a:cs typeface="Times New Roman" panose="02020603050405020304" pitchFamily="18" charset="0"/>
              </a:rPr>
              <a:t/>
            </a:r>
            <a:br>
              <a:rPr lang="en-US" sz="2000" b="1" dirty="0" smtClean="0">
                <a:solidFill>
                  <a:srgbClr val="0070C0"/>
                </a:solidFill>
                <a:latin typeface="Calibri" panose="020F0502020204030204" pitchFamily="34" charset="0"/>
                <a:cs typeface="Times New Roman" panose="02020603050405020304" pitchFamily="18" charset="0"/>
              </a:rPr>
            </a:br>
            <a:r>
              <a:rPr lang="en-US" sz="2400" b="1" dirty="0" smtClean="0">
                <a:solidFill>
                  <a:srgbClr val="009900"/>
                </a:solidFill>
                <a:latin typeface="Calibri" panose="020F0502020204030204" pitchFamily="34" charset="0"/>
                <a:cs typeface="Times New Roman" panose="02020603050405020304" pitchFamily="18" charset="0"/>
              </a:rPr>
              <a:t>Main lessons learned</a:t>
            </a:r>
            <a:r>
              <a:rPr lang="en-US" sz="2400" b="1" dirty="0" smtClean="0">
                <a:solidFill>
                  <a:srgbClr val="009900"/>
                </a:solidFill>
                <a:latin typeface="Times New Roman" panose="02020603050405020304" pitchFamily="18" charset="0"/>
                <a:cs typeface="Times New Roman" panose="02020603050405020304" pitchFamily="18" charset="0"/>
              </a:rPr>
              <a:t>: </a:t>
            </a:r>
            <a:br>
              <a:rPr lang="en-US" sz="2400" b="1" dirty="0" smtClean="0">
                <a:solidFill>
                  <a:srgbClr val="009900"/>
                </a:solidFill>
                <a:latin typeface="Times New Roman" panose="02020603050405020304" pitchFamily="18" charset="0"/>
                <a:cs typeface="Times New Roman" panose="02020603050405020304" pitchFamily="18" charset="0"/>
              </a:rPr>
            </a:br>
            <a:r>
              <a:rPr lang="en-US" sz="2000" b="1" dirty="0" smtClean="0">
                <a:solidFill>
                  <a:srgbClr val="009900"/>
                </a:solidFill>
                <a:latin typeface="Times New Roman" panose="02020603050405020304" pitchFamily="18" charset="0"/>
                <a:cs typeface="Times New Roman" panose="02020603050405020304" pitchFamily="18" charset="0"/>
              </a:rPr>
              <a:t>Energy Security </a:t>
            </a:r>
            <a:r>
              <a:rPr lang="en-US" b="1" dirty="0"/>
              <a:t/>
            </a:r>
            <a:br>
              <a:rPr lang="en-US" b="1" dirty="0"/>
            </a:br>
            <a:endParaRPr lang="en-US" dirty="0"/>
          </a:p>
        </p:txBody>
      </p:sp>
      <p:sp>
        <p:nvSpPr>
          <p:cNvPr id="3" name="Content Placeholder 2"/>
          <p:cNvSpPr>
            <a:spLocks noGrp="1"/>
          </p:cNvSpPr>
          <p:nvPr>
            <p:ph idx="1"/>
          </p:nvPr>
        </p:nvSpPr>
        <p:spPr>
          <a:xfrm>
            <a:off x="457200" y="1219200"/>
            <a:ext cx="8229600" cy="5181600"/>
          </a:xfrm>
        </p:spPr>
        <p:txBody>
          <a:bodyPr/>
          <a:lstStyle/>
          <a:p>
            <a:pPr marL="0" indent="0" algn="just">
              <a:buNone/>
            </a:pPr>
            <a:r>
              <a:rPr lang="en-US" sz="1600" dirty="0" smtClean="0">
                <a:latin typeface="Times New Roman" panose="02020603050405020304" pitchFamily="18" charset="0"/>
                <a:cs typeface="Times New Roman" panose="02020603050405020304" pitchFamily="18" charset="0"/>
              </a:rPr>
              <a:t>Lithuania became </a:t>
            </a:r>
            <a:r>
              <a:rPr lang="en-US" sz="1600" dirty="0">
                <a:latin typeface="Times New Roman" panose="02020603050405020304" pitchFamily="18" charset="0"/>
                <a:cs typeface="Times New Roman" panose="02020603050405020304" pitchFamily="18" charset="0"/>
              </a:rPr>
              <a:t>the </a:t>
            </a:r>
            <a:r>
              <a:rPr lang="en-US" sz="1600" dirty="0" smtClean="0">
                <a:latin typeface="Times New Roman" panose="02020603050405020304" pitchFamily="18" charset="0"/>
                <a:cs typeface="Times New Roman" panose="02020603050405020304" pitchFamily="18" charset="0"/>
              </a:rPr>
              <a:t>first Central/Eastern </a:t>
            </a:r>
            <a:r>
              <a:rPr lang="en-US" sz="1600" dirty="0">
                <a:latin typeface="Times New Roman" panose="02020603050405020304" pitchFamily="18" charset="0"/>
                <a:cs typeface="Times New Roman" panose="02020603050405020304" pitchFamily="18" charset="0"/>
              </a:rPr>
              <a:t>Europe nation to have its own LNG import </a:t>
            </a:r>
            <a:r>
              <a:rPr lang="en-US" sz="1600" dirty="0" smtClean="0">
                <a:latin typeface="Times New Roman" panose="02020603050405020304" pitchFamily="18" charset="0"/>
                <a:cs typeface="Times New Roman" panose="02020603050405020304" pitchFamily="18" charset="0"/>
              </a:rPr>
              <a:t>terminal (floating </a:t>
            </a:r>
            <a:r>
              <a:rPr lang="en-US" sz="1600" dirty="0">
                <a:latin typeface="Times New Roman" panose="02020603050405020304" pitchFamily="18" charset="0"/>
                <a:cs typeface="Times New Roman" panose="02020603050405020304" pitchFamily="18" charset="0"/>
              </a:rPr>
              <a:t>storage and regasification </a:t>
            </a:r>
            <a:r>
              <a:rPr lang="en-US" sz="1600" dirty="0" smtClean="0">
                <a:latin typeface="Times New Roman" panose="02020603050405020304" pitchFamily="18" charset="0"/>
                <a:cs typeface="Times New Roman" panose="02020603050405020304" pitchFamily="18" charset="0"/>
              </a:rPr>
              <a:t>unit). </a:t>
            </a:r>
          </a:p>
          <a:p>
            <a:pPr marL="0" indent="0" algn="just">
              <a:buNone/>
            </a:pPr>
            <a:endParaRPr lang="en-US" sz="1600" dirty="0" smtClean="0">
              <a:latin typeface="Times New Roman" panose="02020603050405020304" pitchFamily="18" charset="0"/>
              <a:cs typeface="Times New Roman" panose="02020603050405020304" pitchFamily="18" charset="0"/>
            </a:endParaRPr>
          </a:p>
          <a:p>
            <a:pPr marL="0" indent="0" algn="just">
              <a:buNone/>
            </a:pPr>
            <a:endParaRPr lang="en-US" sz="1600" dirty="0" smtClean="0">
              <a:latin typeface="Times New Roman" panose="02020603050405020304" pitchFamily="18" charset="0"/>
              <a:cs typeface="Times New Roman" panose="02020603050405020304" pitchFamily="18" charset="0"/>
            </a:endParaRPr>
          </a:p>
          <a:p>
            <a:pPr marL="0" indent="0" algn="just">
              <a:buNone/>
            </a:pPr>
            <a:r>
              <a:rPr lang="en-US" sz="1600" dirty="0" smtClean="0">
                <a:latin typeface="Times New Roman" panose="02020603050405020304" pitchFamily="18" charset="0"/>
                <a:cs typeface="Times New Roman" panose="02020603050405020304" pitchFamily="18" charset="0"/>
              </a:rPr>
              <a:t>It has been christened</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b="1" dirty="0" smtClean="0">
                <a:solidFill>
                  <a:srgbClr val="FF0000"/>
                </a:solidFill>
                <a:latin typeface="Times New Roman" panose="02020603050405020304" pitchFamily="18" charset="0"/>
                <a:cs typeface="Times New Roman" panose="02020603050405020304" pitchFamily="18" charset="0"/>
              </a:rPr>
              <a:t>“Independence”</a:t>
            </a:r>
            <a:r>
              <a:rPr lang="en-US" sz="1800"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1800" b="1" dirty="0">
                <a:solidFill>
                  <a:srgbClr val="FF0000"/>
                </a:solidFill>
                <a:latin typeface="Times New Roman" panose="02020603050405020304" pitchFamily="18" charset="0"/>
                <a:cs typeface="Times New Roman" panose="02020603050405020304" pitchFamily="18" charset="0"/>
              </a:rPr>
              <a:t>I</a:t>
            </a:r>
            <a:r>
              <a:rPr lang="en-US" sz="1800" b="1" dirty="0" smtClean="0">
                <a:solidFill>
                  <a:srgbClr val="FF0000"/>
                </a:solidFill>
                <a:latin typeface="Times New Roman" panose="02020603050405020304" pitchFamily="18" charset="0"/>
                <a:cs typeface="Times New Roman" panose="02020603050405020304" pitchFamily="18" charset="0"/>
              </a:rPr>
              <a:t>ndependence by numbers:</a:t>
            </a:r>
          </a:p>
          <a:p>
            <a:pPr>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4 Billion cubic meters / </a:t>
            </a:r>
            <a:r>
              <a:rPr lang="en-US" sz="1600" dirty="0" smtClean="0">
                <a:latin typeface="Times New Roman" panose="02020603050405020304" pitchFamily="18" charset="0"/>
                <a:cs typeface="Times New Roman" panose="02020603050405020304" pitchFamily="18" charset="0"/>
              </a:rPr>
              <a:t>y </a:t>
            </a:r>
            <a:r>
              <a:rPr lang="en-US" sz="1600" dirty="0" smtClean="0">
                <a:latin typeface="Times New Roman" panose="02020603050405020304" pitchFamily="18" charset="0"/>
                <a:cs typeface="Times New Roman" panose="02020603050405020304" pitchFamily="18" charset="0"/>
              </a:rPr>
              <a:t>(1.5 </a:t>
            </a:r>
            <a:r>
              <a:rPr lang="en-US" sz="1600" dirty="0" err="1" smtClean="0">
                <a:latin typeface="Times New Roman" panose="02020603050405020304" pitchFamily="18" charset="0"/>
                <a:cs typeface="Times New Roman" panose="02020603050405020304" pitchFamily="18" charset="0"/>
              </a:rPr>
              <a:t>bcf</a:t>
            </a:r>
            <a:r>
              <a:rPr lang="en-US" sz="160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of regasification capacity</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or 75</a:t>
            </a:r>
            <a:r>
              <a:rPr lang="en-US" sz="1600" dirty="0">
                <a:latin typeface="Times New Roman" panose="02020603050405020304" pitchFamily="18" charset="0"/>
                <a:cs typeface="Times New Roman" panose="02020603050405020304" pitchFamily="18" charset="0"/>
              </a:rPr>
              <a:t>% of combined demand in Lithuania, Latvia, and </a:t>
            </a:r>
            <a:r>
              <a:rPr lang="en-US" sz="1600" dirty="0" smtClean="0">
                <a:latin typeface="Times New Roman" panose="02020603050405020304" pitchFamily="18" charset="0"/>
                <a:cs typeface="Times New Roman" panose="02020603050405020304" pitchFamily="18" charset="0"/>
              </a:rPr>
              <a:t>Estonia.</a:t>
            </a:r>
          </a:p>
          <a:p>
            <a:pPr>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2- </a:t>
            </a:r>
            <a:r>
              <a:rPr lang="en-US" sz="1600" dirty="0">
                <a:latin typeface="Times New Roman" panose="02020603050405020304" pitchFamily="18" charset="0"/>
                <a:cs typeface="Times New Roman" panose="02020603050405020304" pitchFamily="18" charset="0"/>
              </a:rPr>
              <a:t>4 Weeks of emergency gas supply for Lithuania’s </a:t>
            </a:r>
            <a:r>
              <a:rPr lang="en-US" sz="1600" dirty="0" smtClean="0">
                <a:latin typeface="Times New Roman" panose="02020603050405020304" pitchFamily="18" charset="0"/>
                <a:cs typeface="Times New Roman" panose="02020603050405020304" pitchFamily="18" charset="0"/>
              </a:rPr>
              <a:t>priority customers </a:t>
            </a:r>
            <a:r>
              <a:rPr lang="en-US" sz="1600" dirty="0">
                <a:latin typeface="Times New Roman" panose="02020603050405020304" pitchFamily="18" charset="0"/>
                <a:cs typeface="Times New Roman" panose="02020603050405020304" pitchFamily="18" charset="0"/>
              </a:rPr>
              <a:t>(citizens, hospitals, etc</a:t>
            </a:r>
            <a:r>
              <a:rPr lang="en-US" sz="1600" dirty="0" smtClean="0">
                <a:latin typeface="Times New Roman" panose="02020603050405020304" pitchFamily="18" charset="0"/>
                <a:cs typeface="Times New Roman" panose="02020603050405020304" pitchFamily="18" charset="0"/>
              </a:rPr>
              <a:t>.).</a:t>
            </a:r>
          </a:p>
          <a:p>
            <a:pPr marL="0" indent="0">
              <a:buNone/>
            </a:pPr>
            <a:r>
              <a:rPr lang="en-US" sz="1600" dirty="0" smtClean="0">
                <a:latin typeface="Times New Roman" panose="02020603050405020304" pitchFamily="18" charset="0"/>
                <a:cs typeface="Times New Roman" panose="02020603050405020304" pitchFamily="18" charset="0"/>
              </a:rPr>
              <a:t>Lithuania has </a:t>
            </a:r>
            <a:r>
              <a:rPr lang="en-US" sz="1600" dirty="0">
                <a:latin typeface="Times New Roman" panose="02020603050405020304" pitchFamily="18" charset="0"/>
                <a:cs typeface="Times New Roman" panose="02020603050405020304" pitchFamily="18" charset="0"/>
              </a:rPr>
              <a:t>secured a contract with Norway’s Statoil for the </a:t>
            </a:r>
            <a:r>
              <a:rPr lang="en-US" sz="1600" dirty="0" smtClean="0">
                <a:latin typeface="Times New Roman" panose="02020603050405020304" pitchFamily="18" charset="0"/>
                <a:cs typeface="Times New Roman" panose="02020603050405020304" pitchFamily="18" charset="0"/>
              </a:rPr>
              <a:t>minimum volume </a:t>
            </a:r>
            <a:r>
              <a:rPr lang="en-US" sz="1600" dirty="0">
                <a:latin typeface="Times New Roman" panose="02020603050405020304" pitchFamily="18" charset="0"/>
                <a:cs typeface="Times New Roman" panose="02020603050405020304" pitchFamily="18" charset="0"/>
              </a:rPr>
              <a:t>of LNG </a:t>
            </a:r>
            <a:r>
              <a:rPr lang="en-US" sz="1600" dirty="0" smtClean="0">
                <a:latin typeface="Times New Roman" panose="02020603050405020304" pitchFamily="18" charset="0"/>
                <a:cs typeface="Times New Roman" panose="02020603050405020304" pitchFamily="18" charset="0"/>
              </a:rPr>
              <a:t>needed.</a:t>
            </a: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Lithuania still needs US gas - why US has to do it? (LNG exports)</a:t>
            </a:r>
          </a:p>
          <a:p>
            <a:pPr>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LNG exports to support </a:t>
            </a:r>
            <a:r>
              <a:rPr lang="en-US" sz="1600" dirty="0">
                <a:latin typeface="Times New Roman" panose="02020603050405020304" pitchFamily="18" charset="0"/>
                <a:cs typeface="Times New Roman" panose="02020603050405020304" pitchFamily="18" charset="0"/>
              </a:rPr>
              <a:t>EU allies who are bearing the burden of economic sanctions by </a:t>
            </a:r>
            <a:r>
              <a:rPr lang="en-US" sz="1600" dirty="0" smtClean="0">
                <a:latin typeface="Times New Roman" panose="02020603050405020304" pitchFamily="18" charset="0"/>
                <a:cs typeface="Times New Roman" panose="02020603050405020304" pitchFamily="18" charset="0"/>
              </a:rPr>
              <a:t>Russia; support the NATO allies; create global gas market; Ensure alternative</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reliable supply route and thus help allies to diversify from Russia</a:t>
            </a:r>
            <a:r>
              <a:rPr lang="en-US" sz="1600" dirty="0" smtClean="0">
                <a:latin typeface="Times New Roman" panose="02020603050405020304" pitchFamily="18" charset="0"/>
                <a:cs typeface="Times New Roman" panose="02020603050405020304" pitchFamily="18" charset="0"/>
              </a:rPr>
              <a:t>.</a:t>
            </a: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EU has to continue: alternative infrastructure, interconnections, unbundling.   </a:t>
            </a:r>
            <a:endParaRPr lang="en-US" sz="18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endParaRPr lang="en-US" sz="1800" dirty="0" smtClean="0"/>
          </a:p>
        </p:txBody>
      </p:sp>
      <p:sp>
        <p:nvSpPr>
          <p:cNvPr id="4" name="Slide Number Placeholder 3"/>
          <p:cNvSpPr>
            <a:spLocks noGrp="1"/>
          </p:cNvSpPr>
          <p:nvPr>
            <p:ph type="sldNum" sz="quarter" idx="12"/>
          </p:nvPr>
        </p:nvSpPr>
        <p:spPr/>
        <p:txBody>
          <a:bodyPr/>
          <a:lstStyle/>
          <a:p>
            <a:pPr>
              <a:defRPr/>
            </a:pPr>
            <a:fld id="{71D8B8F8-5539-407D-B1F1-C1EDF7D91276}" type="slidenum">
              <a:rPr lang="lt-LT" smtClean="0"/>
              <a:pPr>
                <a:defRPr/>
              </a:pPr>
              <a:t>20</a:t>
            </a:fld>
            <a:endParaRPr lang="lt-LT"/>
          </a:p>
        </p:txBody>
      </p:sp>
      <p:pic>
        <p:nvPicPr>
          <p:cNvPr id="5" name="Picture 4"/>
          <p:cNvPicPr>
            <a:picLocks noChangeAspect="1"/>
          </p:cNvPicPr>
          <p:nvPr/>
        </p:nvPicPr>
        <p:blipFill>
          <a:blip r:embed="rId2"/>
          <a:stretch>
            <a:fillRect/>
          </a:stretch>
        </p:blipFill>
        <p:spPr>
          <a:xfrm>
            <a:off x="4800600" y="1752600"/>
            <a:ext cx="4038600" cy="1905000"/>
          </a:xfrm>
          <a:prstGeom prst="rect">
            <a:avLst/>
          </a:prstGeom>
        </p:spPr>
      </p:pic>
    </p:spTree>
    <p:extLst>
      <p:ext uri="{BB962C8B-B14F-4D97-AF65-F5344CB8AC3E}">
        <p14:creationId xmlns:p14="http://schemas.microsoft.com/office/powerpoint/2010/main" val="2902263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B050"/>
                </a:solidFill>
              </a:rPr>
              <a:t>War for hearts and minds</a:t>
            </a:r>
            <a:br>
              <a:rPr lang="en-US" sz="3600" b="1" dirty="0" smtClean="0">
                <a:solidFill>
                  <a:srgbClr val="00B050"/>
                </a:solidFill>
              </a:rPr>
            </a:br>
            <a:r>
              <a:rPr lang="en-US" sz="3600" b="1" dirty="0" smtClean="0">
                <a:solidFill>
                  <a:srgbClr val="00B050"/>
                </a:solidFill>
              </a:rPr>
              <a:t>Public diplomacy / Cyber</a:t>
            </a:r>
            <a:endParaRPr lang="en-US" sz="3600" b="1" dirty="0">
              <a:solidFill>
                <a:srgbClr val="00B05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0010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488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l" eaLnBrk="1" hangingPunct="1"/>
            <a:r>
              <a:rPr lang="en-US" altLang="en-US" sz="4000" b="1" dirty="0" smtClean="0">
                <a:solidFill>
                  <a:srgbClr val="128225"/>
                </a:solidFill>
              </a:rPr>
              <a:t>Follow on Social Media</a:t>
            </a:r>
          </a:p>
        </p:txBody>
      </p:sp>
      <p:sp>
        <p:nvSpPr>
          <p:cNvPr id="86019" name="Rectangle 2"/>
          <p:cNvSpPr>
            <a:spLocks noChangeArrowheads="1"/>
          </p:cNvSpPr>
          <p:nvPr/>
        </p:nvSpPr>
        <p:spPr bwMode="auto">
          <a:xfrm>
            <a:off x="476250" y="1295400"/>
            <a:ext cx="8153400" cy="446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714500" indent="-3429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
            </a:pPr>
            <a:endParaRPr lang="en-US" altLang="en-US" b="1" dirty="0" smtClean="0">
              <a:solidFill>
                <a:srgbClr val="000000"/>
              </a:solidFill>
              <a:cs typeface="Times New Roman" pitchFamily="18" charset="0"/>
            </a:endParaRPr>
          </a:p>
          <a:p>
            <a:pPr eaLnBrk="1" hangingPunct="1">
              <a:spcBef>
                <a:spcPct val="0"/>
              </a:spcBef>
              <a:buFont typeface="Wingdings" pitchFamily="2" charset="2"/>
              <a:buChar char="§"/>
            </a:pPr>
            <a:r>
              <a:rPr lang="en-US" altLang="en-US" b="1" dirty="0" smtClean="0">
                <a:solidFill>
                  <a:srgbClr val="000000"/>
                </a:solidFill>
                <a:cs typeface="Times New Roman" pitchFamily="18" charset="0"/>
              </a:rPr>
              <a:t>Embassy </a:t>
            </a:r>
            <a:r>
              <a:rPr lang="en-US" altLang="en-US" b="1" dirty="0">
                <a:solidFill>
                  <a:srgbClr val="000000"/>
                </a:solidFill>
                <a:cs typeface="Times New Roman" pitchFamily="18" charset="0"/>
              </a:rPr>
              <a:t>in Washington DC </a:t>
            </a:r>
            <a:r>
              <a:rPr lang="en-US" altLang="en-US" sz="2800" dirty="0">
                <a:solidFill>
                  <a:srgbClr val="000000"/>
                </a:solidFill>
                <a:cs typeface="Times New Roman" pitchFamily="18" charset="0"/>
              </a:rPr>
              <a:t>- </a:t>
            </a:r>
            <a:r>
              <a:rPr lang="en-US" altLang="en-US" sz="2800" dirty="0">
                <a:solidFill>
                  <a:srgbClr val="000000"/>
                </a:solidFill>
                <a:cs typeface="Times New Roman" pitchFamily="18" charset="0"/>
                <a:hlinkClick r:id="rId2"/>
              </a:rPr>
              <a:t>http://</a:t>
            </a:r>
            <a:r>
              <a:rPr lang="en-US" altLang="en-US" sz="2800" dirty="0" smtClean="0">
                <a:solidFill>
                  <a:srgbClr val="000000"/>
                </a:solidFill>
                <a:cs typeface="Times New Roman" pitchFamily="18" charset="0"/>
                <a:hlinkClick r:id="rId2"/>
              </a:rPr>
              <a:t>usa.mfa.lt</a:t>
            </a:r>
            <a:endParaRPr lang="en-US" altLang="en-US" sz="2800" dirty="0" smtClean="0">
              <a:solidFill>
                <a:srgbClr val="000000"/>
              </a:solidFill>
              <a:cs typeface="Times New Roman" pitchFamily="18" charset="0"/>
            </a:endParaRPr>
          </a:p>
          <a:p>
            <a:pPr eaLnBrk="1" hangingPunct="1">
              <a:spcBef>
                <a:spcPct val="0"/>
              </a:spcBef>
              <a:buFont typeface="Wingdings" pitchFamily="2" charset="2"/>
              <a:buChar char="§"/>
            </a:pPr>
            <a:endParaRPr lang="en-US" altLang="en-US" sz="2800" dirty="0">
              <a:solidFill>
                <a:srgbClr val="000000"/>
              </a:solidFill>
              <a:cs typeface="Times New Roman" pitchFamily="18" charset="0"/>
            </a:endParaRPr>
          </a:p>
          <a:p>
            <a:pPr eaLnBrk="1" hangingPunct="1">
              <a:spcBef>
                <a:spcPct val="0"/>
              </a:spcBef>
              <a:buFont typeface="Wingdings" pitchFamily="2" charset="2"/>
              <a:buChar char="§"/>
            </a:pPr>
            <a:r>
              <a:rPr lang="en-US" altLang="en-US" b="1" dirty="0">
                <a:solidFill>
                  <a:srgbClr val="000000"/>
                </a:solidFill>
                <a:cs typeface="Times New Roman" pitchFamily="18" charset="0"/>
              </a:rPr>
              <a:t>On Twitter: </a:t>
            </a:r>
            <a:r>
              <a:rPr lang="en-US" altLang="en-US" b="1" dirty="0" smtClean="0">
                <a:solidFill>
                  <a:srgbClr val="000000"/>
                </a:solidFill>
                <a:cs typeface="Times New Roman" pitchFamily="18" charset="0"/>
              </a:rPr>
              <a:t>@</a:t>
            </a:r>
            <a:r>
              <a:rPr lang="en-US" altLang="en-US" b="1" dirty="0" err="1" smtClean="0">
                <a:solidFill>
                  <a:srgbClr val="000000"/>
                </a:solidFill>
                <a:cs typeface="Times New Roman" pitchFamily="18" charset="0"/>
              </a:rPr>
              <a:t>ZygisPavilionis</a:t>
            </a:r>
            <a:endParaRPr lang="en-US" altLang="en-US" b="1" dirty="0" smtClean="0">
              <a:solidFill>
                <a:srgbClr val="000000"/>
              </a:solidFill>
              <a:cs typeface="Times New Roman" pitchFamily="18" charset="0"/>
            </a:endParaRPr>
          </a:p>
          <a:p>
            <a:pPr eaLnBrk="1" hangingPunct="1">
              <a:spcBef>
                <a:spcPct val="0"/>
              </a:spcBef>
              <a:buFont typeface="Wingdings" pitchFamily="2" charset="2"/>
              <a:buChar char="§"/>
            </a:pPr>
            <a:r>
              <a:rPr lang="en-US" altLang="en-US" b="1" dirty="0" smtClean="0">
                <a:solidFill>
                  <a:srgbClr val="000000"/>
                </a:solidFill>
                <a:cs typeface="Times New Roman" pitchFamily="18" charset="0"/>
              </a:rPr>
              <a:t>President @</a:t>
            </a:r>
            <a:r>
              <a:rPr lang="en-US" altLang="en-US" b="1" dirty="0" err="1" smtClean="0">
                <a:solidFill>
                  <a:srgbClr val="000000"/>
                </a:solidFill>
                <a:cs typeface="Times New Roman" pitchFamily="18" charset="0"/>
              </a:rPr>
              <a:t>Grybauskaite_LT</a:t>
            </a:r>
            <a:endParaRPr lang="en-US" altLang="en-US" b="1" dirty="0" smtClean="0">
              <a:solidFill>
                <a:srgbClr val="000000"/>
              </a:solidFill>
              <a:cs typeface="Times New Roman" pitchFamily="18" charset="0"/>
            </a:endParaRPr>
          </a:p>
          <a:p>
            <a:pPr eaLnBrk="1" hangingPunct="1">
              <a:spcBef>
                <a:spcPct val="0"/>
              </a:spcBef>
              <a:buFont typeface="Wingdings" pitchFamily="2" charset="2"/>
              <a:buChar char="§"/>
            </a:pPr>
            <a:r>
              <a:rPr lang="en-US" altLang="en-US" b="1" dirty="0" smtClean="0">
                <a:solidFill>
                  <a:srgbClr val="000000"/>
                </a:solidFill>
                <a:cs typeface="Times New Roman" pitchFamily="18" charset="0"/>
              </a:rPr>
              <a:t>Foreign Minister @</a:t>
            </a:r>
            <a:r>
              <a:rPr lang="en-US" altLang="en-US" b="1" dirty="0" err="1" smtClean="0">
                <a:solidFill>
                  <a:srgbClr val="000000"/>
                </a:solidFill>
                <a:cs typeface="Times New Roman" pitchFamily="18" charset="0"/>
              </a:rPr>
              <a:t>LinkeviciusL</a:t>
            </a:r>
            <a:r>
              <a:rPr lang="en-US" altLang="en-US" b="1" dirty="0" smtClean="0">
                <a:solidFill>
                  <a:srgbClr val="000000"/>
                </a:solidFill>
                <a:cs typeface="Times New Roman" pitchFamily="18" charset="0"/>
              </a:rPr>
              <a:t>  </a:t>
            </a:r>
          </a:p>
          <a:p>
            <a:pPr eaLnBrk="1" hangingPunct="1">
              <a:spcBef>
                <a:spcPct val="0"/>
              </a:spcBef>
              <a:buFont typeface="Wingdings" pitchFamily="2" charset="2"/>
              <a:buChar char="§"/>
            </a:pPr>
            <a:endParaRPr lang="en-US" altLang="en-US" b="1" dirty="0" smtClean="0">
              <a:solidFill>
                <a:srgbClr val="000000"/>
              </a:solidFill>
              <a:cs typeface="Times New Roman" pitchFamily="18" charset="0"/>
            </a:endParaRPr>
          </a:p>
          <a:p>
            <a:pPr eaLnBrk="1" hangingPunct="1">
              <a:spcBef>
                <a:spcPct val="0"/>
              </a:spcBef>
              <a:buFont typeface="Wingdings" pitchFamily="2" charset="2"/>
              <a:buChar char="§"/>
            </a:pPr>
            <a:r>
              <a:rPr lang="en-US" altLang="en-US" b="1" dirty="0" smtClean="0">
                <a:solidFill>
                  <a:srgbClr val="000000"/>
                </a:solidFill>
                <a:cs typeface="Times New Roman" pitchFamily="18" charset="0"/>
              </a:rPr>
              <a:t>On Facebook: Zygimantas Pavilionis </a:t>
            </a:r>
          </a:p>
          <a:p>
            <a:pPr marL="0" indent="0" eaLnBrk="1" hangingPunct="1">
              <a:spcBef>
                <a:spcPct val="0"/>
              </a:spcBef>
              <a:buNone/>
            </a:pPr>
            <a:r>
              <a:rPr lang="en-US" altLang="en-US" dirty="0" smtClean="0">
                <a:solidFill>
                  <a:srgbClr val="000000"/>
                </a:solidFill>
                <a:cs typeface="Times New Roman" pitchFamily="18" charset="0"/>
              </a:rPr>
              <a:t>(in Lithuanian)</a:t>
            </a:r>
            <a:endParaRPr lang="en-US" altLang="en-US"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08" y="45244"/>
            <a:ext cx="4547992" cy="3031995"/>
          </a:xfrm>
          <a:prstGeom prst="rect">
            <a:avLst/>
          </a:prstGeom>
        </p:spPr>
      </p:pic>
      <p:pic>
        <p:nvPicPr>
          <p:cNvPr id="3" name="Picture 2"/>
          <p:cNvPicPr>
            <a:picLocks noChangeAspect="1"/>
          </p:cNvPicPr>
          <p:nvPr/>
        </p:nvPicPr>
        <p:blipFill>
          <a:blip r:embed="rId4"/>
          <a:stretch>
            <a:fillRect/>
          </a:stretch>
        </p:blipFill>
        <p:spPr>
          <a:xfrm>
            <a:off x="4725966" y="95348"/>
            <a:ext cx="4381500" cy="2926080"/>
          </a:xfrm>
          <a:prstGeom prst="rect">
            <a:avLst/>
          </a:prstGeom>
        </p:spPr>
      </p:pic>
      <p:pic>
        <p:nvPicPr>
          <p:cNvPr id="5" name="Picture 4"/>
          <p:cNvPicPr>
            <a:picLocks noChangeAspect="1"/>
          </p:cNvPicPr>
          <p:nvPr/>
        </p:nvPicPr>
        <p:blipFill>
          <a:blip r:embed="rId5"/>
          <a:stretch>
            <a:fillRect/>
          </a:stretch>
        </p:blipFill>
        <p:spPr>
          <a:xfrm>
            <a:off x="200639" y="3077239"/>
            <a:ext cx="2878293" cy="3688686"/>
          </a:xfrm>
          <a:prstGeom prst="rect">
            <a:avLst/>
          </a:prstGeom>
        </p:spPr>
      </p:pic>
      <p:pic>
        <p:nvPicPr>
          <p:cNvPr id="6" name="Picture 5"/>
          <p:cNvPicPr>
            <a:picLocks noChangeAspect="1"/>
          </p:cNvPicPr>
          <p:nvPr/>
        </p:nvPicPr>
        <p:blipFill>
          <a:blip r:embed="rId6"/>
          <a:stretch>
            <a:fillRect/>
          </a:stretch>
        </p:blipFill>
        <p:spPr>
          <a:xfrm>
            <a:off x="3560106" y="3141736"/>
            <a:ext cx="5547360" cy="36880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l" eaLnBrk="1" hangingPunct="1"/>
            <a:r>
              <a:rPr lang="en-US" altLang="en-US" sz="4000" b="1" smtClean="0">
                <a:solidFill>
                  <a:srgbClr val="128225"/>
                </a:solidFill>
              </a:rPr>
              <a:t>Non-Recognition Policy:</a:t>
            </a:r>
            <a:br>
              <a:rPr lang="en-US" altLang="en-US" sz="4000" b="1" smtClean="0">
                <a:solidFill>
                  <a:srgbClr val="128225"/>
                </a:solidFill>
              </a:rPr>
            </a:br>
            <a:r>
              <a:rPr lang="en-US" altLang="en-US" sz="4000" b="1" smtClean="0">
                <a:solidFill>
                  <a:srgbClr val="128225"/>
                </a:solidFill>
              </a:rPr>
              <a:t>Chicago, Marquette Park</a:t>
            </a:r>
          </a:p>
        </p:txBody>
      </p:sp>
      <p:pic>
        <p:nvPicPr>
          <p:cNvPr id="2" name="Picture 1"/>
          <p:cNvPicPr>
            <a:picLocks noChangeAspect="1"/>
          </p:cNvPicPr>
          <p:nvPr/>
        </p:nvPicPr>
        <p:blipFill>
          <a:blip r:embed="rId2"/>
          <a:stretch>
            <a:fillRect/>
          </a:stretch>
        </p:blipFill>
        <p:spPr>
          <a:xfrm>
            <a:off x="457200" y="1676400"/>
            <a:ext cx="8153400" cy="46786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3"/>
          <p:cNvSpPr txBox="1">
            <a:spLocks noChangeArrowheads="1"/>
          </p:cNvSpPr>
          <p:nvPr/>
        </p:nvSpPr>
        <p:spPr bwMode="auto">
          <a:xfrm>
            <a:off x="508000" y="1116013"/>
            <a:ext cx="74406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algn="just" eaLnBrk="1" hangingPunct="1">
              <a:spcBef>
                <a:spcPct val="0"/>
              </a:spcBef>
            </a:pPr>
            <a:r>
              <a:rPr lang="en-US" altLang="en-US" sz="2000">
                <a:solidFill>
                  <a:srgbClr val="000000"/>
                </a:solidFill>
                <a:latin typeface="Calibri" pitchFamily="34" charset="0"/>
              </a:rPr>
              <a:t>During</a:t>
            </a:r>
            <a:r>
              <a:rPr lang="lt-LT" altLang="en-US" sz="2000">
                <a:solidFill>
                  <a:srgbClr val="000000"/>
                </a:solidFill>
                <a:latin typeface="Calibri" pitchFamily="34" charset="0"/>
              </a:rPr>
              <a:t> the</a:t>
            </a:r>
            <a:r>
              <a:rPr lang="en-US" altLang="en-US" sz="2000">
                <a:solidFill>
                  <a:srgbClr val="000000"/>
                </a:solidFill>
                <a:latin typeface="Calibri" pitchFamily="34" charset="0"/>
              </a:rPr>
              <a:t> recent years Lithuanian startup ecosystem has been expanding rapidly and we even have people coming from abroad to establish their startups in Lithuania</a:t>
            </a:r>
          </a:p>
          <a:p>
            <a:pPr algn="just" eaLnBrk="1" hangingPunct="1">
              <a:spcBef>
                <a:spcPct val="0"/>
              </a:spcBef>
            </a:pPr>
            <a:endParaRPr lang="en-US" altLang="en-US" sz="2000">
              <a:solidFill>
                <a:srgbClr val="000000"/>
              </a:solidFill>
              <a:latin typeface="Calibri" pitchFamily="34" charset="0"/>
            </a:endParaRPr>
          </a:p>
          <a:p>
            <a:pPr algn="just" eaLnBrk="1" hangingPunct="1">
              <a:spcBef>
                <a:spcPct val="0"/>
              </a:spcBef>
            </a:pPr>
            <a:r>
              <a:rPr lang="en-US" altLang="en-US" sz="2000">
                <a:solidFill>
                  <a:srgbClr val="000000"/>
                </a:solidFill>
                <a:latin typeface="Calibri" pitchFamily="34" charset="0"/>
              </a:rPr>
              <a:t>Expansion is seen horizontally across all the stages of startup development starting from participation in the events to team formation and launch of the actual products and companies followed by attributable investments</a:t>
            </a:r>
          </a:p>
        </p:txBody>
      </p:sp>
      <p:pic>
        <p:nvPicPr>
          <p:cNvPr id="72708" name="Picture 3" descr="lith-logo-389x3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8375" y="63500"/>
            <a:ext cx="18256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Box 1"/>
          <p:cNvSpPr txBox="1">
            <a:spLocks noChangeArrowheads="1"/>
          </p:cNvSpPr>
          <p:nvPr/>
        </p:nvSpPr>
        <p:spPr bwMode="auto">
          <a:xfrm>
            <a:off x="1617663" y="352425"/>
            <a:ext cx="53879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algn="ctr" eaLnBrk="1" hangingPunct="1">
              <a:spcBef>
                <a:spcPct val="0"/>
              </a:spcBef>
              <a:buFontTx/>
              <a:buNone/>
            </a:pPr>
            <a:r>
              <a:rPr lang="en-US" altLang="en-US" sz="4000">
                <a:solidFill>
                  <a:srgbClr val="128225"/>
                </a:solidFill>
                <a:latin typeface="Calibri" pitchFamily="34" charset="0"/>
              </a:rPr>
              <a:t>Startup nation</a:t>
            </a:r>
          </a:p>
        </p:txBody>
      </p:sp>
      <p:pic>
        <p:nvPicPr>
          <p:cNvPr id="2" name="Picture 1"/>
          <p:cNvPicPr>
            <a:picLocks noChangeAspect="1"/>
          </p:cNvPicPr>
          <p:nvPr/>
        </p:nvPicPr>
        <p:blipFill>
          <a:blip r:embed="rId3"/>
          <a:stretch>
            <a:fillRect/>
          </a:stretch>
        </p:blipFill>
        <p:spPr>
          <a:xfrm>
            <a:off x="2133600" y="3670300"/>
            <a:ext cx="4754880" cy="29489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3730" name="Title 1"/>
          <p:cNvSpPr>
            <a:spLocks noGrp="1"/>
          </p:cNvSpPr>
          <p:nvPr>
            <p:ph type="title"/>
          </p:nvPr>
        </p:nvSpPr>
        <p:spPr>
          <a:xfrm>
            <a:off x="3644900" y="304800"/>
            <a:ext cx="5400675" cy="1971675"/>
          </a:xfrm>
        </p:spPr>
        <p:txBody>
          <a:bodyPr/>
          <a:lstStyle/>
          <a:p>
            <a:pPr algn="ctr" eaLnBrk="1" hangingPunct="1"/>
            <a:r>
              <a:rPr lang="en-US" altLang="en-US" sz="3600" smtClean="0">
                <a:solidFill>
                  <a:srgbClr val="128225"/>
                </a:solidFill>
                <a:latin typeface="Calibri" pitchFamily="34" charset="0"/>
              </a:rPr>
              <a:t>Most Successful Example of Transformation:</a:t>
            </a:r>
            <a:br>
              <a:rPr lang="en-US" altLang="en-US" sz="3600" smtClean="0">
                <a:solidFill>
                  <a:srgbClr val="128225"/>
                </a:solidFill>
                <a:latin typeface="Calibri" pitchFamily="34" charset="0"/>
              </a:rPr>
            </a:br>
            <a:r>
              <a:rPr lang="en-US" altLang="en-US" sz="3600" smtClean="0">
                <a:solidFill>
                  <a:srgbClr val="128225"/>
                </a:solidFill>
                <a:latin typeface="Calibri" pitchFamily="34" charset="0"/>
              </a:rPr>
              <a:t>Facts and Figures</a:t>
            </a:r>
            <a:br>
              <a:rPr lang="en-US" altLang="en-US" sz="3600" smtClean="0">
                <a:solidFill>
                  <a:srgbClr val="128225"/>
                </a:solidFill>
                <a:latin typeface="Calibri" pitchFamily="34" charset="0"/>
              </a:rPr>
            </a:br>
            <a:endParaRPr lang="lt-LT" altLang="en-US" sz="3600" smtClean="0">
              <a:solidFill>
                <a:srgbClr val="128225"/>
              </a:solidFill>
              <a:latin typeface="Calibri" pitchFamily="34" charset="0"/>
            </a:endParaRPr>
          </a:p>
        </p:txBody>
      </p:sp>
      <p:sp>
        <p:nvSpPr>
          <p:cNvPr id="5" name="Slide Number Placeholder 4"/>
          <p:cNvSpPr>
            <a:spLocks noGrp="1"/>
          </p:cNvSpPr>
          <p:nvPr>
            <p:ph type="sldNum" sz="quarter" idx="12"/>
          </p:nvPr>
        </p:nvSpPr>
        <p:spPr>
          <a:xfrm>
            <a:off x="7348538" y="8367713"/>
            <a:ext cx="1377950" cy="476250"/>
          </a:xfrm>
        </p:spPr>
        <p:txBody>
          <a:bodyPr/>
          <a:lstStyle/>
          <a:p>
            <a:pPr>
              <a:defRPr/>
            </a:pPr>
            <a:fld id="{11E443B5-8C8E-4512-9555-8567B3E39CFD}" type="slidenum">
              <a:rPr lang="en-US"/>
              <a:pPr>
                <a:defRPr/>
              </a:pPr>
              <a:t>5</a:t>
            </a:fld>
            <a:endParaRPr lang="en-US"/>
          </a:p>
        </p:txBody>
      </p:sp>
      <p:sp>
        <p:nvSpPr>
          <p:cNvPr id="73732" name="Date Placeholder 3"/>
          <p:cNvSpPr txBox="1">
            <a:spLocks/>
          </p:cNvSpPr>
          <p:nvPr/>
        </p:nvSpPr>
        <p:spPr bwMode="auto">
          <a:xfrm>
            <a:off x="579438" y="8367713"/>
            <a:ext cx="151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eaLnBrk="1" hangingPunct="1">
              <a:spcBef>
                <a:spcPct val="0"/>
              </a:spcBef>
              <a:buClrTx/>
              <a:buFontTx/>
              <a:buNone/>
            </a:pPr>
            <a:fld id="{305DF7E3-8DC6-4FC4-920D-CBCC4D8AE86D}" type="datetime1">
              <a:rPr lang="lt-LT" altLang="en-US" sz="1000">
                <a:solidFill>
                  <a:srgbClr val="394143"/>
                </a:solidFill>
              </a:rPr>
              <a:pPr eaLnBrk="1" hangingPunct="1">
                <a:spcBef>
                  <a:spcPct val="0"/>
                </a:spcBef>
                <a:buClrTx/>
                <a:buFontTx/>
                <a:buNone/>
              </a:pPr>
              <a:t>2015.05.27</a:t>
            </a:fld>
            <a:endParaRPr lang="en-US" altLang="en-US" sz="1000">
              <a:solidFill>
                <a:srgbClr val="394143"/>
              </a:solidFill>
            </a:endParaRPr>
          </a:p>
        </p:txBody>
      </p:sp>
      <p:sp>
        <p:nvSpPr>
          <p:cNvPr id="73733" name="Slide Number Placeholder 5"/>
          <p:cNvSpPr txBox="1">
            <a:spLocks/>
          </p:cNvSpPr>
          <p:nvPr/>
        </p:nvSpPr>
        <p:spPr bwMode="auto">
          <a:xfrm>
            <a:off x="7348538" y="8367713"/>
            <a:ext cx="1377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r" eaLnBrk="1" hangingPunct="1">
              <a:spcBef>
                <a:spcPct val="0"/>
              </a:spcBef>
              <a:buClrTx/>
              <a:buFontTx/>
              <a:buNone/>
            </a:pPr>
            <a:fld id="{59803DCD-877D-44F6-926E-0F96275D3BA4}" type="slidenum">
              <a:rPr lang="en-US" altLang="en-US" sz="1000">
                <a:solidFill>
                  <a:srgbClr val="394143"/>
                </a:solidFill>
              </a:rPr>
              <a:pPr algn="r" eaLnBrk="1" hangingPunct="1">
                <a:spcBef>
                  <a:spcPct val="0"/>
                </a:spcBef>
                <a:buClrTx/>
                <a:buFontTx/>
                <a:buNone/>
              </a:pPr>
              <a:t>5</a:t>
            </a:fld>
            <a:endParaRPr lang="en-US" altLang="en-US" sz="1000">
              <a:solidFill>
                <a:srgbClr val="394143"/>
              </a:solidFill>
            </a:endParaRPr>
          </a:p>
        </p:txBody>
      </p:sp>
      <p:sp>
        <p:nvSpPr>
          <p:cNvPr id="73734" name="Rectangle 6"/>
          <p:cNvSpPr>
            <a:spLocks noChangeArrowheads="1"/>
          </p:cNvSpPr>
          <p:nvPr/>
        </p:nvSpPr>
        <p:spPr bwMode="auto">
          <a:xfrm>
            <a:off x="1479420" y="6276975"/>
            <a:ext cx="51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50000"/>
              </a:spcBef>
              <a:buClrTx/>
              <a:buFontTx/>
              <a:buNone/>
            </a:pPr>
            <a:r>
              <a:rPr lang="en-GB" altLang="en-US" sz="2000" b="1" dirty="0" smtClean="0">
                <a:solidFill>
                  <a:srgbClr val="00622E"/>
                </a:solidFill>
                <a:latin typeface="Calibri" pitchFamily="34" charset="0"/>
                <a:ea typeface="MS PGothic" pitchFamily="34" charset="-128"/>
              </a:rPr>
              <a:t>2009</a:t>
            </a:r>
            <a:endParaRPr lang="en-GB" altLang="en-US" sz="2000" b="1" dirty="0">
              <a:solidFill>
                <a:srgbClr val="00622E"/>
              </a:solidFill>
              <a:latin typeface="Calibri" pitchFamily="34" charset="0"/>
              <a:ea typeface="MS PGothic" pitchFamily="34" charset="-128"/>
            </a:endParaRPr>
          </a:p>
        </p:txBody>
      </p:sp>
      <p:sp>
        <p:nvSpPr>
          <p:cNvPr id="73735" name="Rectangle 8"/>
          <p:cNvSpPr>
            <a:spLocks noChangeArrowheads="1"/>
          </p:cNvSpPr>
          <p:nvPr/>
        </p:nvSpPr>
        <p:spPr bwMode="auto">
          <a:xfrm>
            <a:off x="2672427" y="6265863"/>
            <a:ext cx="51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50000"/>
              </a:spcBef>
              <a:buClrTx/>
              <a:buFontTx/>
              <a:buNone/>
            </a:pPr>
            <a:r>
              <a:rPr lang="en-GB" altLang="en-US" sz="2000" b="1" dirty="0" smtClean="0">
                <a:solidFill>
                  <a:srgbClr val="00622E"/>
                </a:solidFill>
                <a:latin typeface="Calibri" pitchFamily="34" charset="0"/>
                <a:ea typeface="MS PGothic" pitchFamily="34" charset="-128"/>
              </a:rPr>
              <a:t>2010</a:t>
            </a:r>
            <a:endParaRPr lang="en-GB" altLang="en-US" sz="2000" b="1" dirty="0">
              <a:solidFill>
                <a:srgbClr val="00622E"/>
              </a:solidFill>
              <a:latin typeface="Calibri" pitchFamily="34" charset="0"/>
              <a:ea typeface="MS PGothic" pitchFamily="34" charset="-128"/>
            </a:endParaRPr>
          </a:p>
        </p:txBody>
      </p:sp>
      <p:sp>
        <p:nvSpPr>
          <p:cNvPr id="73736" name="Rectangle 8"/>
          <p:cNvSpPr>
            <a:spLocks noChangeArrowheads="1"/>
          </p:cNvSpPr>
          <p:nvPr/>
        </p:nvSpPr>
        <p:spPr bwMode="auto">
          <a:xfrm>
            <a:off x="7671464" y="6280150"/>
            <a:ext cx="51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50000"/>
              </a:spcBef>
              <a:buClrTx/>
              <a:buFontTx/>
              <a:buNone/>
            </a:pPr>
            <a:r>
              <a:rPr lang="en-GB" altLang="en-US" sz="2000" b="1" dirty="0" smtClean="0">
                <a:solidFill>
                  <a:srgbClr val="00622E"/>
                </a:solidFill>
                <a:latin typeface="Calibri" pitchFamily="34" charset="0"/>
                <a:ea typeface="MS PGothic" pitchFamily="34" charset="-128"/>
              </a:rPr>
              <a:t>2015</a:t>
            </a:r>
            <a:endParaRPr lang="en-GB" altLang="en-US" sz="2000" b="1" dirty="0">
              <a:solidFill>
                <a:srgbClr val="00622E"/>
              </a:solidFill>
              <a:latin typeface="Calibri" pitchFamily="34" charset="0"/>
              <a:ea typeface="MS PGothic" pitchFamily="34" charset="-128"/>
            </a:endParaRPr>
          </a:p>
        </p:txBody>
      </p:sp>
      <p:sp>
        <p:nvSpPr>
          <p:cNvPr id="73737" name="Rectangle 8"/>
          <p:cNvSpPr>
            <a:spLocks noChangeArrowheads="1"/>
          </p:cNvSpPr>
          <p:nvPr/>
        </p:nvSpPr>
        <p:spPr bwMode="auto">
          <a:xfrm>
            <a:off x="5202902" y="6280150"/>
            <a:ext cx="51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50000"/>
              </a:spcBef>
              <a:buClrTx/>
              <a:buFontTx/>
              <a:buNone/>
            </a:pPr>
            <a:r>
              <a:rPr lang="en-GB" altLang="en-US" sz="2000" b="1" dirty="0" smtClean="0">
                <a:solidFill>
                  <a:srgbClr val="00622E"/>
                </a:solidFill>
                <a:latin typeface="Calibri" pitchFamily="34" charset="0"/>
                <a:ea typeface="MS PGothic" pitchFamily="34" charset="-128"/>
              </a:rPr>
              <a:t>2013</a:t>
            </a:r>
            <a:endParaRPr lang="en-GB" altLang="en-US" sz="2000" b="1" dirty="0">
              <a:solidFill>
                <a:srgbClr val="00622E"/>
              </a:solidFill>
              <a:latin typeface="Calibri" pitchFamily="34" charset="0"/>
              <a:ea typeface="MS PGothic" pitchFamily="34" charset="-128"/>
            </a:endParaRPr>
          </a:p>
        </p:txBody>
      </p:sp>
      <p:sp>
        <p:nvSpPr>
          <p:cNvPr id="73738" name="Rectangle 8"/>
          <p:cNvSpPr>
            <a:spLocks noChangeArrowheads="1"/>
          </p:cNvSpPr>
          <p:nvPr/>
        </p:nvSpPr>
        <p:spPr bwMode="auto">
          <a:xfrm>
            <a:off x="6485602" y="6262688"/>
            <a:ext cx="51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50000"/>
              </a:spcBef>
              <a:buClrTx/>
              <a:buFontTx/>
              <a:buNone/>
            </a:pPr>
            <a:r>
              <a:rPr lang="en-GB" altLang="en-US" sz="2000" b="1" dirty="0" smtClean="0">
                <a:solidFill>
                  <a:srgbClr val="00622E"/>
                </a:solidFill>
                <a:latin typeface="Calibri" pitchFamily="34" charset="0"/>
                <a:ea typeface="MS PGothic" pitchFamily="34" charset="-128"/>
              </a:rPr>
              <a:t>2014</a:t>
            </a:r>
            <a:endParaRPr lang="en-GB" altLang="en-US" sz="2000" b="1" dirty="0">
              <a:solidFill>
                <a:srgbClr val="00622E"/>
              </a:solidFill>
              <a:latin typeface="Calibri" pitchFamily="34" charset="0"/>
              <a:ea typeface="MS PGothic" pitchFamily="34" charset="-128"/>
            </a:endParaRPr>
          </a:p>
        </p:txBody>
      </p:sp>
      <p:sp>
        <p:nvSpPr>
          <p:cNvPr id="73739" name="Rectangle 8"/>
          <p:cNvSpPr>
            <a:spLocks noChangeArrowheads="1"/>
          </p:cNvSpPr>
          <p:nvPr/>
        </p:nvSpPr>
        <p:spPr bwMode="auto">
          <a:xfrm>
            <a:off x="3967827" y="6265863"/>
            <a:ext cx="51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50000"/>
              </a:spcBef>
              <a:buClrTx/>
              <a:buFontTx/>
              <a:buNone/>
            </a:pPr>
            <a:r>
              <a:rPr lang="en-GB" altLang="en-US" sz="2000" b="1" dirty="0" smtClean="0">
                <a:solidFill>
                  <a:srgbClr val="00622E"/>
                </a:solidFill>
                <a:latin typeface="Calibri" pitchFamily="34" charset="0"/>
                <a:ea typeface="MS PGothic" pitchFamily="34" charset="-128"/>
              </a:rPr>
              <a:t>2011</a:t>
            </a:r>
            <a:endParaRPr lang="en-GB" altLang="en-US" sz="2000" b="1" dirty="0">
              <a:solidFill>
                <a:srgbClr val="00622E"/>
              </a:solidFill>
              <a:latin typeface="Calibri" pitchFamily="34" charset="0"/>
              <a:ea typeface="MS PGothic" pitchFamily="34" charset="-128"/>
            </a:endParaRPr>
          </a:p>
        </p:txBody>
      </p:sp>
      <p:sp>
        <p:nvSpPr>
          <p:cNvPr id="73740" name="Rectangle 18"/>
          <p:cNvSpPr>
            <a:spLocks noChangeArrowheads="1"/>
          </p:cNvSpPr>
          <p:nvPr/>
        </p:nvSpPr>
        <p:spPr bwMode="auto">
          <a:xfrm>
            <a:off x="2771775" y="5410200"/>
            <a:ext cx="14557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0"/>
              </a:spcBef>
              <a:buClrTx/>
              <a:buFontTx/>
              <a:buNone/>
            </a:pPr>
            <a:r>
              <a:rPr lang="en-GB" altLang="en-US" sz="1400" dirty="0" smtClean="0">
                <a:solidFill>
                  <a:srgbClr val="000000"/>
                </a:solidFill>
                <a:latin typeface="Calibri" pitchFamily="34" charset="0"/>
                <a:ea typeface="MS PGothic" pitchFamily="34" charset="-128"/>
              </a:rPr>
              <a:t>  Presidency of </a:t>
            </a:r>
          </a:p>
          <a:p>
            <a:pPr algn="ctr" eaLnBrk="1" hangingPunct="1">
              <a:spcBef>
                <a:spcPct val="0"/>
              </a:spcBef>
              <a:buClrTx/>
              <a:buFontTx/>
              <a:buNone/>
            </a:pPr>
            <a:r>
              <a:rPr lang="en-GB" altLang="en-US" sz="1400" dirty="0" smtClean="0">
                <a:solidFill>
                  <a:srgbClr val="000000"/>
                </a:solidFill>
                <a:latin typeface="Calibri" pitchFamily="34" charset="0"/>
                <a:ea typeface="MS PGothic" pitchFamily="34" charset="-128"/>
              </a:rPr>
              <a:t>the Community </a:t>
            </a:r>
          </a:p>
          <a:p>
            <a:pPr algn="ctr" eaLnBrk="1" hangingPunct="1">
              <a:spcBef>
                <a:spcPct val="0"/>
              </a:spcBef>
              <a:buClrTx/>
              <a:buFontTx/>
              <a:buNone/>
            </a:pPr>
            <a:r>
              <a:rPr lang="en-GB" altLang="en-US" sz="1400" dirty="0" smtClean="0">
                <a:solidFill>
                  <a:srgbClr val="000000"/>
                </a:solidFill>
                <a:latin typeface="Calibri" pitchFamily="34" charset="0"/>
                <a:ea typeface="MS PGothic" pitchFamily="34" charset="-128"/>
              </a:rPr>
              <a:t>of Democracies</a:t>
            </a:r>
            <a:endParaRPr lang="en-GB" altLang="en-US" sz="1400" dirty="0">
              <a:solidFill>
                <a:srgbClr val="000000"/>
              </a:solidFill>
              <a:latin typeface="Calibri" pitchFamily="34" charset="0"/>
              <a:ea typeface="MS PGothic" pitchFamily="34" charset="-128"/>
            </a:endParaRPr>
          </a:p>
        </p:txBody>
      </p:sp>
      <p:sp>
        <p:nvSpPr>
          <p:cNvPr id="73741" name="Rectangle 17"/>
          <p:cNvSpPr>
            <a:spLocks noChangeArrowheads="1"/>
          </p:cNvSpPr>
          <p:nvPr/>
        </p:nvSpPr>
        <p:spPr bwMode="auto">
          <a:xfrm>
            <a:off x="7783513" y="5381625"/>
            <a:ext cx="11207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0"/>
              </a:spcBef>
              <a:buClrTx/>
              <a:buFontTx/>
              <a:buNone/>
            </a:pPr>
            <a:endParaRPr lang="en-GB" altLang="en-US" sz="1400" b="1" dirty="0" smtClean="0">
              <a:solidFill>
                <a:srgbClr val="000000"/>
              </a:solidFill>
              <a:latin typeface="Calibri" pitchFamily="34" charset="0"/>
              <a:ea typeface="MS PGothic" pitchFamily="34" charset="-128"/>
            </a:endParaRPr>
          </a:p>
          <a:p>
            <a:pPr algn="ctr" eaLnBrk="1" hangingPunct="1">
              <a:spcBef>
                <a:spcPct val="0"/>
              </a:spcBef>
              <a:buClrTx/>
              <a:buFontTx/>
              <a:buNone/>
            </a:pPr>
            <a:r>
              <a:rPr lang="en-GB" altLang="en-US" sz="1400" b="1" dirty="0" smtClean="0">
                <a:solidFill>
                  <a:srgbClr val="000000"/>
                </a:solidFill>
                <a:latin typeface="Calibri" pitchFamily="34" charset="0"/>
                <a:ea typeface="MS PGothic" pitchFamily="34" charset="-128"/>
              </a:rPr>
              <a:t>Eurozone </a:t>
            </a:r>
          </a:p>
          <a:p>
            <a:pPr algn="ctr" eaLnBrk="1" hangingPunct="1">
              <a:spcBef>
                <a:spcPct val="0"/>
              </a:spcBef>
              <a:buClrTx/>
              <a:buFontTx/>
              <a:buNone/>
            </a:pPr>
            <a:r>
              <a:rPr lang="en-GB" altLang="en-US" sz="1400" b="1" dirty="0" smtClean="0">
                <a:solidFill>
                  <a:srgbClr val="000000"/>
                </a:solidFill>
                <a:latin typeface="Calibri" pitchFamily="34" charset="0"/>
                <a:ea typeface="MS PGothic" pitchFamily="34" charset="-128"/>
              </a:rPr>
              <a:t>OECD </a:t>
            </a:r>
            <a:endParaRPr lang="en-GB" altLang="en-US" sz="1400" b="1" dirty="0">
              <a:solidFill>
                <a:srgbClr val="000000"/>
              </a:solidFill>
              <a:latin typeface="Calibri" pitchFamily="34" charset="0"/>
              <a:ea typeface="MS PGothic" pitchFamily="34" charset="-128"/>
            </a:endParaRPr>
          </a:p>
        </p:txBody>
      </p:sp>
      <p:sp>
        <p:nvSpPr>
          <p:cNvPr id="73742" name="Rectangle 18"/>
          <p:cNvSpPr>
            <a:spLocks noChangeArrowheads="1"/>
          </p:cNvSpPr>
          <p:nvPr/>
        </p:nvSpPr>
        <p:spPr bwMode="auto">
          <a:xfrm>
            <a:off x="1476375" y="5389563"/>
            <a:ext cx="14557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0"/>
              </a:spcBef>
              <a:buClrTx/>
              <a:buFontTx/>
              <a:buNone/>
            </a:pPr>
            <a:r>
              <a:rPr lang="en-GB" altLang="en-US" sz="1400" dirty="0" smtClean="0">
                <a:solidFill>
                  <a:srgbClr val="000000"/>
                </a:solidFill>
                <a:latin typeface="Calibri" pitchFamily="34" charset="0"/>
                <a:ea typeface="MS PGothic" pitchFamily="34" charset="-128"/>
              </a:rPr>
              <a:t>Lithuania’s </a:t>
            </a:r>
          </a:p>
          <a:p>
            <a:pPr algn="ctr" eaLnBrk="1" hangingPunct="1">
              <a:spcBef>
                <a:spcPct val="0"/>
              </a:spcBef>
              <a:buClrTx/>
              <a:buFontTx/>
              <a:buNone/>
            </a:pPr>
            <a:r>
              <a:rPr lang="en-GB" altLang="en-US" sz="1400" dirty="0" smtClean="0">
                <a:solidFill>
                  <a:srgbClr val="000000"/>
                </a:solidFill>
                <a:latin typeface="Calibri" pitchFamily="34" charset="0"/>
                <a:ea typeface="MS PGothic" pitchFamily="34" charset="-128"/>
              </a:rPr>
              <a:t>Millennium Celebration</a:t>
            </a:r>
            <a:endParaRPr lang="en-GB" altLang="en-US" sz="1400" dirty="0">
              <a:solidFill>
                <a:srgbClr val="000000"/>
              </a:solidFill>
              <a:latin typeface="Calibri" pitchFamily="34" charset="0"/>
              <a:ea typeface="MS PGothic" pitchFamily="34" charset="-128"/>
            </a:endParaRPr>
          </a:p>
          <a:p>
            <a:pPr algn="ctr" eaLnBrk="1" hangingPunct="1">
              <a:spcBef>
                <a:spcPct val="0"/>
              </a:spcBef>
              <a:buClrTx/>
              <a:buFontTx/>
              <a:buNone/>
            </a:pPr>
            <a:endParaRPr lang="en-GB" altLang="en-US" sz="1400" dirty="0">
              <a:solidFill>
                <a:srgbClr val="000000"/>
              </a:solidFill>
              <a:latin typeface="Calibri" pitchFamily="34" charset="0"/>
              <a:ea typeface="MS PGothic" pitchFamily="34" charset="-128"/>
            </a:endParaRPr>
          </a:p>
        </p:txBody>
      </p:sp>
      <p:sp>
        <p:nvSpPr>
          <p:cNvPr id="73743" name="Rectangle 18"/>
          <p:cNvSpPr>
            <a:spLocks noChangeArrowheads="1"/>
          </p:cNvSpPr>
          <p:nvPr/>
        </p:nvSpPr>
        <p:spPr bwMode="auto">
          <a:xfrm>
            <a:off x="4006850" y="5389563"/>
            <a:ext cx="14557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0"/>
              </a:spcBef>
              <a:buClrTx/>
              <a:buFontTx/>
              <a:buNone/>
            </a:pPr>
            <a:r>
              <a:rPr lang="en-US" altLang="en-US" sz="1400" dirty="0" smtClean="0">
                <a:solidFill>
                  <a:srgbClr val="000000"/>
                </a:solidFill>
                <a:latin typeface="Calibri" pitchFamily="34" charset="0"/>
                <a:ea typeface="MS PGothic" pitchFamily="34" charset="-128"/>
              </a:rPr>
              <a:t>OSCE</a:t>
            </a:r>
          </a:p>
          <a:p>
            <a:pPr algn="ctr" eaLnBrk="1" hangingPunct="1">
              <a:spcBef>
                <a:spcPct val="0"/>
              </a:spcBef>
              <a:buClrTx/>
              <a:buFontTx/>
              <a:buNone/>
            </a:pPr>
            <a:r>
              <a:rPr lang="en-US" altLang="en-US" sz="1400" dirty="0" smtClean="0">
                <a:solidFill>
                  <a:srgbClr val="000000"/>
                </a:solidFill>
                <a:latin typeface="Calibri" pitchFamily="34" charset="0"/>
                <a:ea typeface="MS PGothic" pitchFamily="34" charset="-128"/>
              </a:rPr>
              <a:t>Chairmanship</a:t>
            </a:r>
            <a:endParaRPr lang="en-US" altLang="en-US" sz="1400" dirty="0">
              <a:solidFill>
                <a:srgbClr val="000000"/>
              </a:solidFill>
              <a:latin typeface="Calibri" pitchFamily="34" charset="0"/>
              <a:ea typeface="MS PGothic" pitchFamily="34" charset="-128"/>
            </a:endParaRPr>
          </a:p>
        </p:txBody>
      </p:sp>
      <p:sp>
        <p:nvSpPr>
          <p:cNvPr id="73744" name="Line 21"/>
          <p:cNvSpPr>
            <a:spLocks noChangeShapeType="1"/>
          </p:cNvSpPr>
          <p:nvPr/>
        </p:nvSpPr>
        <p:spPr bwMode="auto">
          <a:xfrm>
            <a:off x="4140200" y="5264150"/>
            <a:ext cx="0" cy="85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252" tIns="45628" rIns="91252" bIns="45628"/>
          <a:lstStyle/>
          <a:p>
            <a:endParaRPr lang="en-US"/>
          </a:p>
        </p:txBody>
      </p:sp>
      <p:sp>
        <p:nvSpPr>
          <p:cNvPr id="73745" name="Line 21"/>
          <p:cNvSpPr>
            <a:spLocks noChangeShapeType="1"/>
          </p:cNvSpPr>
          <p:nvPr/>
        </p:nvSpPr>
        <p:spPr bwMode="auto">
          <a:xfrm>
            <a:off x="7897813" y="5280025"/>
            <a:ext cx="0" cy="85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252" tIns="45628" rIns="91252" bIns="45628"/>
          <a:lstStyle/>
          <a:p>
            <a:endParaRPr lang="en-US"/>
          </a:p>
        </p:txBody>
      </p:sp>
      <p:sp>
        <p:nvSpPr>
          <p:cNvPr id="73746" name="Rectangle 7"/>
          <p:cNvSpPr>
            <a:spLocks noChangeArrowheads="1"/>
          </p:cNvSpPr>
          <p:nvPr/>
        </p:nvSpPr>
        <p:spPr bwMode="auto">
          <a:xfrm>
            <a:off x="207963" y="6264275"/>
            <a:ext cx="742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50000"/>
              </a:spcBef>
              <a:buClrTx/>
              <a:buFontTx/>
              <a:buNone/>
            </a:pPr>
            <a:r>
              <a:rPr lang="en-GB" altLang="en-US" sz="2000" b="1" dirty="0" smtClean="0">
                <a:solidFill>
                  <a:srgbClr val="00622E"/>
                </a:solidFill>
                <a:latin typeface="Calibri" pitchFamily="34" charset="0"/>
                <a:ea typeface="MS PGothic" pitchFamily="34" charset="-128"/>
              </a:rPr>
              <a:t>2004</a:t>
            </a:r>
            <a:endParaRPr lang="en-GB" altLang="en-US" sz="2000" b="1" dirty="0">
              <a:solidFill>
                <a:srgbClr val="00622E"/>
              </a:solidFill>
              <a:latin typeface="Calibri" pitchFamily="34" charset="0"/>
              <a:ea typeface="MS PGothic" pitchFamily="34" charset="-128"/>
            </a:endParaRPr>
          </a:p>
        </p:txBody>
      </p:sp>
      <p:sp>
        <p:nvSpPr>
          <p:cNvPr id="73747" name="Rectangle 1"/>
          <p:cNvSpPr>
            <a:spLocks noChangeArrowheads="1"/>
          </p:cNvSpPr>
          <p:nvPr/>
        </p:nvSpPr>
        <p:spPr bwMode="auto">
          <a:xfrm>
            <a:off x="468313" y="5334000"/>
            <a:ext cx="1203325" cy="52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spAutoFit/>
          </a:bodyPr>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0"/>
              </a:spcBef>
              <a:buClrTx/>
              <a:buFontTx/>
              <a:buNone/>
            </a:pPr>
            <a:r>
              <a:rPr lang="en-GB" altLang="en-US" sz="1400" dirty="0" smtClean="0">
                <a:solidFill>
                  <a:srgbClr val="000000"/>
                </a:solidFill>
                <a:latin typeface="Calibri" pitchFamily="34" charset="0"/>
                <a:ea typeface="MS PGothic" pitchFamily="34" charset="-128"/>
              </a:rPr>
              <a:t>EU &amp; NATO Membership</a:t>
            </a:r>
            <a:endParaRPr lang="en-GB" altLang="en-US" sz="1400" dirty="0">
              <a:solidFill>
                <a:srgbClr val="000000"/>
              </a:solidFill>
              <a:latin typeface="Calibri" pitchFamily="34" charset="0"/>
              <a:ea typeface="MS PGothic" pitchFamily="34" charset="-128"/>
            </a:endParaRPr>
          </a:p>
        </p:txBody>
      </p:sp>
      <p:sp>
        <p:nvSpPr>
          <p:cNvPr id="73748" name="Rectangle 2"/>
          <p:cNvSpPr>
            <a:spLocks noChangeArrowheads="1"/>
          </p:cNvSpPr>
          <p:nvPr/>
        </p:nvSpPr>
        <p:spPr bwMode="auto">
          <a:xfrm>
            <a:off x="4770438" y="2349500"/>
            <a:ext cx="4122737" cy="14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spAutoFit/>
          </a:bodyPr>
          <a:lstStyle>
            <a:lvl1pPr marL="284163" indent="-284163"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eaLnBrk="1" hangingPunct="1">
              <a:spcBef>
                <a:spcPct val="0"/>
              </a:spcBef>
              <a:buClrTx/>
            </a:pPr>
            <a:r>
              <a:rPr lang="en-US" altLang="en-US" sz="1800" dirty="0">
                <a:solidFill>
                  <a:srgbClr val="000000"/>
                </a:solidFill>
                <a:latin typeface="Calibri" pitchFamily="34" charset="0"/>
              </a:rPr>
              <a:t>Territory</a:t>
            </a:r>
            <a:r>
              <a:rPr lang="en-US" altLang="en-US" sz="1800" dirty="0">
                <a:solidFill>
                  <a:srgbClr val="92D050"/>
                </a:solidFill>
                <a:latin typeface="Calibri" pitchFamily="34" charset="0"/>
              </a:rPr>
              <a:t> </a:t>
            </a:r>
            <a:r>
              <a:rPr lang="en-US" altLang="en-US" sz="1800" dirty="0">
                <a:solidFill>
                  <a:srgbClr val="000000"/>
                </a:solidFill>
                <a:latin typeface="Calibri" pitchFamily="34" charset="0"/>
              </a:rPr>
              <a:t>- 65 300 km</a:t>
            </a:r>
            <a:r>
              <a:rPr lang="lt-LT" altLang="en-US" sz="1800" dirty="0">
                <a:solidFill>
                  <a:srgbClr val="000000"/>
                </a:solidFill>
                <a:latin typeface="Calibri" pitchFamily="34" charset="0"/>
              </a:rPr>
              <a:t>²</a:t>
            </a:r>
            <a:endParaRPr lang="en-US" altLang="en-US" sz="1800" dirty="0">
              <a:solidFill>
                <a:srgbClr val="000000"/>
              </a:solidFill>
              <a:latin typeface="Calibri" pitchFamily="34" charset="0"/>
            </a:endParaRPr>
          </a:p>
          <a:p>
            <a:pPr eaLnBrk="1" hangingPunct="1">
              <a:spcBef>
                <a:spcPct val="0"/>
              </a:spcBef>
              <a:buClrTx/>
            </a:pPr>
            <a:r>
              <a:rPr lang="en-US" altLang="en-US" sz="1800" dirty="0">
                <a:solidFill>
                  <a:srgbClr val="000000"/>
                </a:solidFill>
                <a:latin typeface="Calibri" pitchFamily="34" charset="0"/>
              </a:rPr>
              <a:t>Population – 3.</a:t>
            </a:r>
            <a:r>
              <a:rPr lang="lt-LT" altLang="en-US" sz="1800" dirty="0">
                <a:solidFill>
                  <a:srgbClr val="000000"/>
                </a:solidFill>
                <a:latin typeface="Calibri" pitchFamily="34" charset="0"/>
              </a:rPr>
              <a:t>0</a:t>
            </a:r>
            <a:r>
              <a:rPr lang="en-US" altLang="en-US" sz="1800" dirty="0">
                <a:solidFill>
                  <a:srgbClr val="000000"/>
                </a:solidFill>
                <a:latin typeface="Calibri" pitchFamily="34" charset="0"/>
              </a:rPr>
              <a:t> million </a:t>
            </a:r>
          </a:p>
          <a:p>
            <a:pPr eaLnBrk="1" hangingPunct="1">
              <a:spcBef>
                <a:spcPct val="0"/>
              </a:spcBef>
              <a:buClrTx/>
            </a:pPr>
            <a:r>
              <a:rPr lang="en-US" altLang="en-US" sz="1800" dirty="0">
                <a:solidFill>
                  <a:srgbClr val="000000"/>
                </a:solidFill>
                <a:latin typeface="Calibri" pitchFamily="34" charset="0"/>
              </a:rPr>
              <a:t>Capital - Vilnius</a:t>
            </a:r>
          </a:p>
          <a:p>
            <a:pPr eaLnBrk="1" hangingPunct="1">
              <a:spcBef>
                <a:spcPct val="0"/>
              </a:spcBef>
              <a:buClrTx/>
            </a:pPr>
            <a:r>
              <a:rPr lang="en-US" altLang="en-US" sz="1800" dirty="0">
                <a:solidFill>
                  <a:srgbClr val="000000"/>
                </a:solidFill>
                <a:latin typeface="Calibri" pitchFamily="34" charset="0"/>
              </a:rPr>
              <a:t>Official language – Lithuanian</a:t>
            </a:r>
          </a:p>
          <a:p>
            <a:pPr eaLnBrk="1" hangingPunct="1">
              <a:spcBef>
                <a:spcPct val="0"/>
              </a:spcBef>
              <a:buClrTx/>
            </a:pPr>
            <a:r>
              <a:rPr lang="en-US" altLang="en-US" sz="1800" dirty="0">
                <a:solidFill>
                  <a:srgbClr val="000000"/>
                </a:solidFill>
                <a:latin typeface="Calibri" pitchFamily="34" charset="0"/>
              </a:rPr>
              <a:t>Currency </a:t>
            </a:r>
            <a:r>
              <a:rPr lang="en-US" altLang="en-US" sz="1800" dirty="0" smtClean="0">
                <a:solidFill>
                  <a:srgbClr val="000000"/>
                </a:solidFill>
                <a:latin typeface="Calibri" pitchFamily="34" charset="0"/>
              </a:rPr>
              <a:t>– EURO</a:t>
            </a:r>
            <a:endParaRPr lang="en-US" altLang="en-US" sz="1800" dirty="0">
              <a:solidFill>
                <a:srgbClr val="000000"/>
              </a:solidFill>
              <a:latin typeface="Calibri" pitchFamily="34" charset="0"/>
            </a:endParaRPr>
          </a:p>
        </p:txBody>
      </p:sp>
      <p:sp>
        <p:nvSpPr>
          <p:cNvPr id="73749" name="Line 20"/>
          <p:cNvSpPr>
            <a:spLocks noChangeShapeType="1"/>
          </p:cNvSpPr>
          <p:nvPr/>
        </p:nvSpPr>
        <p:spPr bwMode="auto">
          <a:xfrm>
            <a:off x="468313" y="5264150"/>
            <a:ext cx="0" cy="85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252" tIns="45628" rIns="91252" bIns="45628"/>
          <a:lstStyle/>
          <a:p>
            <a:endParaRPr lang="en-US"/>
          </a:p>
        </p:txBody>
      </p:sp>
      <p:sp>
        <p:nvSpPr>
          <p:cNvPr id="73750" name="Line 20"/>
          <p:cNvSpPr>
            <a:spLocks noChangeShapeType="1"/>
          </p:cNvSpPr>
          <p:nvPr/>
        </p:nvSpPr>
        <p:spPr bwMode="auto">
          <a:xfrm>
            <a:off x="1600200" y="5327650"/>
            <a:ext cx="0" cy="85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252" tIns="45628" rIns="91252" bIns="45628"/>
          <a:lstStyle/>
          <a:p>
            <a:endParaRPr lang="en-US"/>
          </a:p>
        </p:txBody>
      </p:sp>
      <p:sp>
        <p:nvSpPr>
          <p:cNvPr id="73751" name="Line 20"/>
          <p:cNvSpPr>
            <a:spLocks noChangeShapeType="1"/>
          </p:cNvSpPr>
          <p:nvPr/>
        </p:nvSpPr>
        <p:spPr bwMode="auto">
          <a:xfrm>
            <a:off x="2890838" y="5289550"/>
            <a:ext cx="0" cy="85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252" tIns="45628" rIns="91252" bIns="45628"/>
          <a:lstStyle/>
          <a:p>
            <a:endParaRPr lang="en-US"/>
          </a:p>
        </p:txBody>
      </p:sp>
      <p:sp>
        <p:nvSpPr>
          <p:cNvPr id="73752" name="Line 21"/>
          <p:cNvSpPr>
            <a:spLocks noChangeShapeType="1"/>
          </p:cNvSpPr>
          <p:nvPr/>
        </p:nvSpPr>
        <p:spPr bwMode="auto">
          <a:xfrm>
            <a:off x="5462588" y="5289550"/>
            <a:ext cx="0" cy="85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252" tIns="45628" rIns="91252" bIns="45628"/>
          <a:lstStyle/>
          <a:p>
            <a:endParaRPr lang="en-US"/>
          </a:p>
        </p:txBody>
      </p:sp>
      <p:sp>
        <p:nvSpPr>
          <p:cNvPr id="73753" name="Rectangle 18"/>
          <p:cNvSpPr>
            <a:spLocks noChangeArrowheads="1"/>
          </p:cNvSpPr>
          <p:nvPr/>
        </p:nvSpPr>
        <p:spPr bwMode="auto">
          <a:xfrm>
            <a:off x="5375275" y="5413375"/>
            <a:ext cx="14557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0"/>
              </a:spcBef>
              <a:buClrTx/>
              <a:buFontTx/>
              <a:buNone/>
            </a:pPr>
            <a:r>
              <a:rPr lang="en-US" altLang="en-US" sz="1400" dirty="0" smtClean="0">
                <a:solidFill>
                  <a:srgbClr val="000000"/>
                </a:solidFill>
                <a:latin typeface="Calibri" pitchFamily="34" charset="0"/>
                <a:ea typeface="MS PGothic" pitchFamily="34" charset="-128"/>
              </a:rPr>
              <a:t>EU </a:t>
            </a:r>
            <a:endParaRPr lang="en-US" altLang="en-US" sz="1400" dirty="0">
              <a:solidFill>
                <a:srgbClr val="000000"/>
              </a:solidFill>
              <a:latin typeface="Calibri" pitchFamily="34" charset="0"/>
              <a:ea typeface="MS PGothic" pitchFamily="34" charset="-128"/>
            </a:endParaRPr>
          </a:p>
          <a:p>
            <a:pPr algn="ctr" eaLnBrk="1" hangingPunct="1">
              <a:spcBef>
                <a:spcPct val="0"/>
              </a:spcBef>
              <a:buClrTx/>
              <a:buFontTx/>
              <a:buNone/>
            </a:pPr>
            <a:r>
              <a:rPr lang="en-US" altLang="en-US" sz="1400" dirty="0" smtClean="0">
                <a:solidFill>
                  <a:srgbClr val="000000"/>
                </a:solidFill>
                <a:latin typeface="Calibri" pitchFamily="34" charset="0"/>
                <a:ea typeface="MS PGothic" pitchFamily="34" charset="-128"/>
              </a:rPr>
              <a:t>Presidency </a:t>
            </a:r>
            <a:endParaRPr lang="en-US" altLang="en-US" sz="1400" dirty="0">
              <a:solidFill>
                <a:srgbClr val="000000"/>
              </a:solidFill>
              <a:latin typeface="Calibri" pitchFamily="34" charset="0"/>
              <a:ea typeface="MS PGothic" pitchFamily="34" charset="-128"/>
            </a:endParaRPr>
          </a:p>
        </p:txBody>
      </p:sp>
      <p:sp>
        <p:nvSpPr>
          <p:cNvPr id="73754" name="Line 21"/>
          <p:cNvSpPr>
            <a:spLocks noChangeShapeType="1"/>
          </p:cNvSpPr>
          <p:nvPr/>
        </p:nvSpPr>
        <p:spPr bwMode="auto">
          <a:xfrm>
            <a:off x="6745288" y="5280025"/>
            <a:ext cx="0" cy="85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252" tIns="45628" rIns="91252" bIns="45628"/>
          <a:lstStyle/>
          <a:p>
            <a:endParaRPr lang="en-US"/>
          </a:p>
        </p:txBody>
      </p:sp>
      <p:sp>
        <p:nvSpPr>
          <p:cNvPr id="73755" name="Rectangle 18"/>
          <p:cNvSpPr>
            <a:spLocks noChangeArrowheads="1"/>
          </p:cNvSpPr>
          <p:nvPr/>
        </p:nvSpPr>
        <p:spPr bwMode="auto">
          <a:xfrm>
            <a:off x="6626225" y="5373688"/>
            <a:ext cx="13049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rgbClr val="003300"/>
              </a:buClr>
              <a:buChar char="•"/>
              <a:defRPr sz="2800">
                <a:solidFill>
                  <a:schemeClr val="tx1"/>
                </a:solidFill>
                <a:latin typeface="Times New Roman" pitchFamily="18" charset="0"/>
              </a:defRPr>
            </a:lvl1pPr>
            <a:lvl2pPr marL="742950" indent="-285750" eaLnBrk="0" hangingPunct="0">
              <a:spcBef>
                <a:spcPct val="20000"/>
              </a:spcBef>
              <a:buClr>
                <a:srgbClr val="00622E"/>
              </a:buClr>
              <a:buChar char="•"/>
              <a:defRPr sz="2400">
                <a:solidFill>
                  <a:srgbClr val="394143"/>
                </a:solidFill>
                <a:latin typeface="Times New Roman" pitchFamily="18" charset="0"/>
              </a:defRPr>
            </a:lvl2pPr>
            <a:lvl3pPr marL="1143000" indent="-228600" eaLnBrk="0" hangingPunct="0">
              <a:spcBef>
                <a:spcPct val="20000"/>
              </a:spcBef>
              <a:buClr>
                <a:srgbClr val="394143"/>
              </a:buClr>
              <a:buChar char="•"/>
              <a:defRPr sz="2000">
                <a:solidFill>
                  <a:srgbClr val="394143"/>
                </a:solidFill>
                <a:latin typeface="Times New Roman" pitchFamily="18" charset="0"/>
              </a:defRPr>
            </a:lvl3pPr>
            <a:lvl4pPr marL="1600200" indent="-228600" eaLnBrk="0" hangingPunct="0">
              <a:spcBef>
                <a:spcPct val="20000"/>
              </a:spcBef>
              <a:buClr>
                <a:schemeClr val="bg2"/>
              </a:buClr>
              <a:buChar char="•"/>
              <a:defRPr sz="2000">
                <a:solidFill>
                  <a:srgbClr val="394143"/>
                </a:solidFill>
                <a:latin typeface="Times New Roman" pitchFamily="18" charset="0"/>
              </a:defRPr>
            </a:lvl4pPr>
            <a:lvl5pPr marL="2057400" indent="-228600" eaLnBrk="0" hangingPunct="0">
              <a:spcBef>
                <a:spcPct val="20000"/>
              </a:spcBef>
              <a:buClr>
                <a:srgbClr val="B2B2B2"/>
              </a:buClr>
              <a:buChar char="•"/>
              <a:defRPr sz="1600">
                <a:solidFill>
                  <a:srgbClr val="394143"/>
                </a:solidFill>
                <a:latin typeface="Times New Roman" pitchFamily="18" charset="0"/>
              </a:defRPr>
            </a:lvl5pPr>
            <a:lvl6pPr marL="25146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6pPr>
            <a:lvl7pPr marL="29718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7pPr>
            <a:lvl8pPr marL="34290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8pPr>
            <a:lvl9pPr marL="3886200" indent="-228600" eaLnBrk="0" fontAlgn="base" hangingPunct="0">
              <a:spcBef>
                <a:spcPct val="20000"/>
              </a:spcBef>
              <a:spcAft>
                <a:spcPct val="0"/>
              </a:spcAft>
              <a:buClr>
                <a:srgbClr val="B2B2B2"/>
              </a:buClr>
              <a:buChar char="•"/>
              <a:defRPr sz="1600">
                <a:solidFill>
                  <a:srgbClr val="394143"/>
                </a:solidFill>
                <a:latin typeface="Times New Roman" pitchFamily="18" charset="0"/>
              </a:defRPr>
            </a:lvl9pPr>
          </a:lstStyle>
          <a:p>
            <a:pPr algn="ctr" eaLnBrk="1" hangingPunct="1">
              <a:spcBef>
                <a:spcPct val="0"/>
              </a:spcBef>
              <a:buClrTx/>
              <a:buFontTx/>
              <a:buNone/>
            </a:pPr>
            <a:r>
              <a:rPr lang="en-US" altLang="en-US" sz="1400" b="1" dirty="0" smtClean="0">
                <a:solidFill>
                  <a:srgbClr val="000000"/>
                </a:solidFill>
                <a:latin typeface="Calibri" pitchFamily="34" charset="0"/>
                <a:ea typeface="MS PGothic" pitchFamily="34" charset="-128"/>
              </a:rPr>
              <a:t>UN </a:t>
            </a:r>
            <a:endParaRPr lang="en-US" altLang="en-US" sz="1400" b="1" dirty="0">
              <a:solidFill>
                <a:srgbClr val="000000"/>
              </a:solidFill>
              <a:latin typeface="Calibri" pitchFamily="34" charset="0"/>
              <a:ea typeface="MS PGothic" pitchFamily="34" charset="-128"/>
            </a:endParaRPr>
          </a:p>
          <a:p>
            <a:pPr algn="ctr" eaLnBrk="1" hangingPunct="1">
              <a:spcBef>
                <a:spcPct val="0"/>
              </a:spcBef>
              <a:buClrTx/>
              <a:buFontTx/>
              <a:buNone/>
            </a:pPr>
            <a:r>
              <a:rPr lang="en-US" altLang="en-US" sz="1400" b="1" dirty="0" smtClean="0">
                <a:solidFill>
                  <a:srgbClr val="000000"/>
                </a:solidFill>
                <a:latin typeface="Calibri" pitchFamily="34" charset="0"/>
                <a:ea typeface="MS PGothic" pitchFamily="34" charset="-128"/>
              </a:rPr>
              <a:t>Security</a:t>
            </a:r>
          </a:p>
          <a:p>
            <a:pPr algn="ctr" eaLnBrk="1" hangingPunct="1">
              <a:spcBef>
                <a:spcPct val="0"/>
              </a:spcBef>
              <a:buClrTx/>
              <a:buFontTx/>
              <a:buNone/>
            </a:pPr>
            <a:r>
              <a:rPr lang="en-US" altLang="en-US" sz="1400" b="1" dirty="0" smtClean="0">
                <a:solidFill>
                  <a:srgbClr val="000000"/>
                </a:solidFill>
                <a:latin typeface="Calibri" pitchFamily="34" charset="0"/>
                <a:ea typeface="MS PGothic" pitchFamily="34" charset="-128"/>
              </a:rPr>
              <a:t>Council</a:t>
            </a:r>
            <a:endParaRPr lang="en-US" altLang="en-US" sz="1400" b="1" dirty="0">
              <a:solidFill>
                <a:srgbClr val="000000"/>
              </a:solidFill>
              <a:latin typeface="Calibri" pitchFamily="34" charset="0"/>
              <a:ea typeface="MS PGothic" pitchFamily="34" charset="-128"/>
            </a:endParaRPr>
          </a:p>
        </p:txBody>
      </p:sp>
      <p:sp>
        <p:nvSpPr>
          <p:cNvPr id="32" name="AutoShape 86"/>
          <p:cNvSpPr txBox="1">
            <a:spLocks noChangeArrowheads="1"/>
          </p:cNvSpPr>
          <p:nvPr/>
        </p:nvSpPr>
        <p:spPr bwMode="auto">
          <a:xfrm>
            <a:off x="296863" y="4841875"/>
            <a:ext cx="8596312" cy="492125"/>
          </a:xfrm>
          <a:prstGeom prst="roundRect">
            <a:avLst>
              <a:gd name="adj" fmla="val 16667"/>
            </a:avLst>
          </a:prstGeom>
          <a:solidFill>
            <a:schemeClr val="bg1">
              <a:lumMod val="65000"/>
            </a:schemeClr>
          </a:solidFill>
          <a:ln>
            <a:noFill/>
          </a:ln>
        </p:spPr>
        <p:txBody>
          <a:bodyPr lIns="91252" tIns="45628" rIns="91252" bIns="45628"/>
          <a:lstStyle>
            <a:lvl1pPr marL="342900" indent="-342900" algn="l" rtl="0" eaLnBrk="0" fontAlgn="base" hangingPunct="0">
              <a:spcBef>
                <a:spcPct val="20000"/>
              </a:spcBef>
              <a:spcAft>
                <a:spcPct val="0"/>
              </a:spcAft>
              <a:buClr>
                <a:srgbClr val="0033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22E"/>
              </a:buClr>
              <a:buChar char="•"/>
              <a:defRPr sz="2400">
                <a:solidFill>
                  <a:srgbClr val="394143"/>
                </a:solidFill>
                <a:latin typeface="+mn-lt"/>
              </a:defRPr>
            </a:lvl2pPr>
            <a:lvl3pPr marL="1143000" indent="-228600" algn="l" rtl="0" eaLnBrk="0" fontAlgn="base" hangingPunct="0">
              <a:spcBef>
                <a:spcPct val="20000"/>
              </a:spcBef>
              <a:spcAft>
                <a:spcPct val="0"/>
              </a:spcAft>
              <a:buClr>
                <a:srgbClr val="394143"/>
              </a:buClr>
              <a:buChar char="•"/>
              <a:defRPr sz="2000">
                <a:solidFill>
                  <a:srgbClr val="394143"/>
                </a:solidFill>
                <a:latin typeface="+mn-lt"/>
              </a:defRPr>
            </a:lvl3pPr>
            <a:lvl4pPr marL="1600200" indent="-228600" algn="l" rtl="0" eaLnBrk="0" fontAlgn="base" hangingPunct="0">
              <a:spcBef>
                <a:spcPct val="20000"/>
              </a:spcBef>
              <a:spcAft>
                <a:spcPct val="0"/>
              </a:spcAft>
              <a:buClr>
                <a:schemeClr val="bg2"/>
              </a:buClr>
              <a:buChar char="•"/>
              <a:defRPr sz="2000">
                <a:solidFill>
                  <a:srgbClr val="394143"/>
                </a:solidFill>
                <a:latin typeface="+mn-lt"/>
              </a:defRPr>
            </a:lvl4pPr>
            <a:lvl5pPr marL="2057400" indent="-228600" algn="l" rtl="0" eaLnBrk="0" fontAlgn="base" hangingPunct="0">
              <a:spcBef>
                <a:spcPct val="20000"/>
              </a:spcBef>
              <a:spcAft>
                <a:spcPct val="0"/>
              </a:spcAft>
              <a:buClr>
                <a:srgbClr val="B2B2B2"/>
              </a:buClr>
              <a:buChar char="•"/>
              <a:defRPr sz="1600">
                <a:solidFill>
                  <a:srgbClr val="394143"/>
                </a:solidFill>
                <a:latin typeface="+mn-lt"/>
              </a:defRPr>
            </a:lvl5pPr>
            <a:lvl6pPr marL="2514600" indent="-228600" algn="l" rtl="0" fontAlgn="base">
              <a:spcBef>
                <a:spcPct val="20000"/>
              </a:spcBef>
              <a:spcAft>
                <a:spcPct val="0"/>
              </a:spcAft>
              <a:buClr>
                <a:srgbClr val="B2B2B2"/>
              </a:buClr>
              <a:buChar char="•"/>
              <a:defRPr sz="1600">
                <a:solidFill>
                  <a:srgbClr val="394143"/>
                </a:solidFill>
                <a:latin typeface="+mn-lt"/>
              </a:defRPr>
            </a:lvl6pPr>
            <a:lvl7pPr marL="2971800" indent="-228600" algn="l" rtl="0" fontAlgn="base">
              <a:spcBef>
                <a:spcPct val="20000"/>
              </a:spcBef>
              <a:spcAft>
                <a:spcPct val="0"/>
              </a:spcAft>
              <a:buClr>
                <a:srgbClr val="B2B2B2"/>
              </a:buClr>
              <a:buChar char="•"/>
              <a:defRPr sz="1600">
                <a:solidFill>
                  <a:srgbClr val="394143"/>
                </a:solidFill>
                <a:latin typeface="+mn-lt"/>
              </a:defRPr>
            </a:lvl7pPr>
            <a:lvl8pPr marL="3429000" indent="-228600" algn="l" rtl="0" fontAlgn="base">
              <a:spcBef>
                <a:spcPct val="20000"/>
              </a:spcBef>
              <a:spcAft>
                <a:spcPct val="0"/>
              </a:spcAft>
              <a:buClr>
                <a:srgbClr val="B2B2B2"/>
              </a:buClr>
              <a:buChar char="•"/>
              <a:defRPr sz="1600">
                <a:solidFill>
                  <a:srgbClr val="394143"/>
                </a:solidFill>
                <a:latin typeface="+mn-lt"/>
              </a:defRPr>
            </a:lvl8pPr>
            <a:lvl9pPr marL="3886200" indent="-228600" algn="l" rtl="0" fontAlgn="base">
              <a:spcBef>
                <a:spcPct val="20000"/>
              </a:spcBef>
              <a:spcAft>
                <a:spcPct val="0"/>
              </a:spcAft>
              <a:buClr>
                <a:srgbClr val="B2B2B2"/>
              </a:buClr>
              <a:buChar char="•"/>
              <a:defRPr sz="1600">
                <a:solidFill>
                  <a:srgbClr val="394143"/>
                </a:solidFill>
                <a:latin typeface="+mn-lt"/>
              </a:defRPr>
            </a:lvl9pPr>
          </a:lstStyle>
          <a:p>
            <a:pPr algn="ctr">
              <a:spcBef>
                <a:spcPct val="50000"/>
              </a:spcBef>
              <a:buClrTx/>
              <a:buFontTx/>
              <a:buNone/>
              <a:defRPr/>
            </a:pPr>
            <a:r>
              <a:rPr lang="en-GB" sz="2400" b="1" kern="0" dirty="0">
                <a:solidFill>
                  <a:srgbClr val="FFFFFF"/>
                </a:solidFill>
                <a:latin typeface="Calibri" panose="020F0502020204030204" pitchFamily="34" charset="0"/>
              </a:rPr>
              <a:t>Recent milestones</a:t>
            </a:r>
          </a:p>
        </p:txBody>
      </p:sp>
      <p:pic>
        <p:nvPicPr>
          <p:cNvPr id="2" name="Picture 1"/>
          <p:cNvPicPr>
            <a:picLocks noChangeAspect="1"/>
          </p:cNvPicPr>
          <p:nvPr/>
        </p:nvPicPr>
        <p:blipFill>
          <a:blip r:embed="rId3"/>
          <a:stretch>
            <a:fillRect/>
          </a:stretch>
        </p:blipFill>
        <p:spPr>
          <a:xfrm>
            <a:off x="190659" y="1181662"/>
            <a:ext cx="4404360" cy="36042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6D29558-FB57-40A8-B9F4-00673840B105}" type="slidenum">
              <a:rPr lang="en-US" smtClean="0"/>
              <a:pPr>
                <a:defRPr/>
              </a:pPr>
              <a:t>6</a:t>
            </a:fld>
            <a:endParaRPr lang="en-US"/>
          </a:p>
        </p:txBody>
      </p:sp>
      <p:pic>
        <p:nvPicPr>
          <p:cNvPr id="5" name="Picture 4"/>
          <p:cNvPicPr>
            <a:picLocks noChangeAspect="1"/>
          </p:cNvPicPr>
          <p:nvPr/>
        </p:nvPicPr>
        <p:blipFill>
          <a:blip r:embed="rId2"/>
          <a:stretch>
            <a:fillRect/>
          </a:stretch>
        </p:blipFill>
        <p:spPr>
          <a:xfrm>
            <a:off x="0" y="15240"/>
            <a:ext cx="9144000" cy="6827520"/>
          </a:xfrm>
          <a:prstGeom prst="rect">
            <a:avLst/>
          </a:prstGeom>
        </p:spPr>
      </p:pic>
    </p:spTree>
    <p:extLst>
      <p:ext uri="{BB962C8B-B14F-4D97-AF65-F5344CB8AC3E}">
        <p14:creationId xmlns:p14="http://schemas.microsoft.com/office/powerpoint/2010/main" val="276055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437188" y="1916113"/>
          <a:ext cx="3311525" cy="1838326"/>
        </p:xfrm>
        <a:graphic>
          <a:graphicData uri="http://schemas.openxmlformats.org/drawingml/2006/table">
            <a:tbl>
              <a:tblPr firstRow="1" firstCol="1" lastRow="1" lastCol="1" bandRow="1" bandCol="1">
                <a:tableStyleId>{2D5ABB26-0587-4C30-8999-92F81FD0307C}</a:tableStyleId>
              </a:tblPr>
              <a:tblGrid>
                <a:gridCol w="1511523"/>
                <a:gridCol w="936104"/>
                <a:gridCol w="863898"/>
              </a:tblGrid>
              <a:tr h="360699">
                <a:tc>
                  <a:txBody>
                    <a:bodyPr/>
                    <a:lstStyle/>
                    <a:p>
                      <a:pPr marL="0" algn="l" defTabSz="914400" rtl="0" eaLnBrk="1" latinLnBrk="0" hangingPunct="1"/>
                      <a:r>
                        <a:rPr lang="en-US" sz="1000" b="1" dirty="0" smtClean="0">
                          <a:latin typeface="Calibri" pitchFamily="34" charset="0"/>
                          <a:cs typeface="Calibri" pitchFamily="34" charset="0"/>
                        </a:rPr>
                        <a:t> </a:t>
                      </a:r>
                      <a:endParaRPr lang="lt-LT" sz="1000" b="1"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Calibri" pitchFamily="34" charset="0"/>
                          <a:ea typeface="+mn-ea"/>
                          <a:cs typeface="Calibri" pitchFamily="34" charset="0"/>
                        </a:rPr>
                        <a:t>1995</a:t>
                      </a:r>
                      <a:endParaRPr lang="lt-LT" sz="1000" b="1"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Calibri" pitchFamily="34" charset="0"/>
                          <a:ea typeface="+mn-ea"/>
                          <a:cs typeface="Calibri" pitchFamily="34" charset="0"/>
                        </a:rPr>
                        <a:t>2011</a:t>
                      </a:r>
                      <a:endParaRPr lang="lt-LT" sz="1000" b="1"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0401">
                <a:tc>
                  <a:txBody>
                    <a:bodyPr/>
                    <a:lstStyle/>
                    <a:p>
                      <a:pPr algn="l"/>
                      <a:r>
                        <a:rPr lang="en-US" sz="1000" b="1" kern="1200" dirty="0" smtClean="0">
                          <a:solidFill>
                            <a:schemeClr val="tx1"/>
                          </a:solidFill>
                          <a:latin typeface="Calibri" pitchFamily="34" charset="0"/>
                          <a:ea typeface="+mn-ea"/>
                          <a:cs typeface="Calibri" pitchFamily="34" charset="0"/>
                        </a:rPr>
                        <a:t>GDP ($ billion)</a:t>
                      </a:r>
                      <a:endParaRPr lang="lt-LT" sz="1000" b="1"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4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Calibri" pitchFamily="34" charset="0"/>
                          <a:ea typeface="+mn-ea"/>
                          <a:cs typeface="Calibri" pitchFamily="34" charset="0"/>
                        </a:rPr>
                        <a:t>6.3</a:t>
                      </a:r>
                      <a:endParaRPr lang="lt-LT" sz="1000"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4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Calibri" pitchFamily="34" charset="0"/>
                          <a:ea typeface="+mn-ea"/>
                          <a:cs typeface="Calibri" pitchFamily="34" charset="0"/>
                        </a:rPr>
                        <a:t>39.6</a:t>
                      </a: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4E4"/>
                    </a:solidFill>
                  </a:tcPr>
                </a:tc>
              </a:tr>
              <a:tr h="360401">
                <a:tc>
                  <a:txBody>
                    <a:bodyPr/>
                    <a:lstStyle/>
                    <a:p>
                      <a:pPr marL="0" algn="l" defTabSz="914400" rtl="0" eaLnBrk="1" latinLnBrk="0" hangingPunct="1"/>
                      <a:r>
                        <a:rPr lang="en-US" sz="1000" b="1" kern="1200" dirty="0" smtClean="0">
                          <a:solidFill>
                            <a:schemeClr val="tx1"/>
                          </a:solidFill>
                          <a:latin typeface="Calibri" pitchFamily="34" charset="0"/>
                          <a:ea typeface="+mn-ea"/>
                          <a:cs typeface="Calibri" pitchFamily="34" charset="0"/>
                        </a:rPr>
                        <a:t>GDP per capita ($)</a:t>
                      </a:r>
                      <a:endParaRPr lang="lt-LT" sz="1000" b="1"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000" kern="1200" dirty="0" smtClean="0">
                          <a:solidFill>
                            <a:schemeClr val="tx1"/>
                          </a:solidFill>
                          <a:latin typeface="Calibri" pitchFamily="34" charset="0"/>
                          <a:ea typeface="+mn-ea"/>
                          <a:cs typeface="Calibri" pitchFamily="34" charset="0"/>
                        </a:rPr>
                        <a:t>1,716 </a:t>
                      </a:r>
                      <a:endParaRPr lang="lt-LT" sz="1000"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Calibri" pitchFamily="34" charset="0"/>
                          <a:ea typeface="+mn-ea"/>
                          <a:cs typeface="Calibri" pitchFamily="34" charset="0"/>
                        </a:rPr>
                        <a:t>12,230</a:t>
                      </a:r>
                      <a:endParaRPr lang="lt-LT" sz="1000" kern="1200" dirty="0" smtClean="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Calibri" pitchFamily="34" charset="0"/>
                          <a:ea typeface="+mn-ea"/>
                          <a:cs typeface="Calibri" pitchFamily="34" charset="0"/>
                        </a:rPr>
                        <a:t>Cumulative FDI ($ million)</a:t>
                      </a:r>
                      <a:endParaRPr lang="lt-LT" sz="1000" b="1" kern="1200" dirty="0" smtClean="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4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Calibri" pitchFamily="34" charset="0"/>
                          <a:ea typeface="+mn-ea"/>
                          <a:cs typeface="Calibri" pitchFamily="34" charset="0"/>
                        </a:rPr>
                        <a:t>326</a:t>
                      </a:r>
                      <a:endParaRPr lang="lt-LT" sz="1000"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4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Calibri" pitchFamily="34" charset="0"/>
                          <a:ea typeface="+mn-ea"/>
                          <a:cs typeface="Calibri" pitchFamily="34" charset="0"/>
                        </a:rPr>
                        <a:t>13,225</a:t>
                      </a:r>
                      <a:endParaRPr lang="lt-LT" sz="1000"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4E4"/>
                    </a:solidFill>
                  </a:tcPr>
                </a:tc>
              </a:tr>
              <a:tr h="360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Calibri" pitchFamily="34" charset="0"/>
                          <a:ea typeface="+mn-ea"/>
                          <a:cs typeface="Calibri" pitchFamily="34" charset="0"/>
                        </a:rPr>
                        <a:t>FDI per capita ($)</a:t>
                      </a:r>
                      <a:endParaRPr lang="lt-LT" sz="1000" b="1" kern="1200" dirty="0" smtClean="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Calibri" pitchFamily="34" charset="0"/>
                          <a:ea typeface="+mn-ea"/>
                          <a:cs typeface="Calibri" pitchFamily="34" charset="0"/>
                        </a:rPr>
                        <a:t>88 </a:t>
                      </a:r>
                      <a:endParaRPr lang="lt-LT" sz="1000" kern="1200" dirty="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Calibri" pitchFamily="34" charset="0"/>
                          <a:ea typeface="+mn-ea"/>
                          <a:cs typeface="Calibri" pitchFamily="34" charset="0"/>
                        </a:rPr>
                        <a:t>4,110</a:t>
                      </a:r>
                      <a:endParaRPr lang="lt-LT" sz="1000" kern="1200" dirty="0" smtClean="0">
                        <a:solidFill>
                          <a:schemeClr val="tx1"/>
                        </a:solidFill>
                        <a:latin typeface="Calibri" pitchFamily="34" charset="0"/>
                        <a:ea typeface="+mn-ea"/>
                        <a:cs typeface="Calibri" pitchFamily="34" charset="0"/>
                      </a:endParaRPr>
                    </a:p>
                  </a:txBody>
                  <a:tcPr marL="91427" marR="91427" marT="45770" marB="457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4772" name="Text Placeholder 4"/>
          <p:cNvSpPr txBox="1">
            <a:spLocks/>
          </p:cNvSpPr>
          <p:nvPr/>
        </p:nvSpPr>
        <p:spPr bwMode="auto">
          <a:xfrm>
            <a:off x="5357813" y="1628775"/>
            <a:ext cx="1735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lstStyle>
            <a:lvl1pPr marL="342900" indent="-342900"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nSpc>
                <a:spcPts val="1500"/>
              </a:lnSpc>
              <a:spcBef>
                <a:spcPts val="600"/>
              </a:spcBef>
              <a:buFontTx/>
              <a:buNone/>
            </a:pPr>
            <a:r>
              <a:rPr lang="en-US" altLang="en-US" sz="1400" i="1">
                <a:solidFill>
                  <a:srgbClr val="000000"/>
                </a:solidFill>
                <a:latin typeface="Calibri" pitchFamily="34" charset="0"/>
                <a:ea typeface="Times New Roman" pitchFamily="18" charset="0"/>
                <a:cs typeface="Calibri" pitchFamily="34" charset="0"/>
              </a:rPr>
              <a:t>Remarkable Leap</a:t>
            </a:r>
            <a:r>
              <a:rPr lang="en-US" altLang="en-US" sz="1400" i="1" baseline="30000">
                <a:solidFill>
                  <a:srgbClr val="000000"/>
                </a:solidFill>
                <a:latin typeface="Calibri" pitchFamily="34" charset="0"/>
                <a:ea typeface="Times New Roman" pitchFamily="18" charset="0"/>
                <a:cs typeface="Calibri" pitchFamily="34" charset="0"/>
              </a:rPr>
              <a:t>1</a:t>
            </a:r>
          </a:p>
        </p:txBody>
      </p:sp>
      <p:sp>
        <p:nvSpPr>
          <p:cNvPr id="74773" name="Rectangle 6"/>
          <p:cNvSpPr>
            <a:spLocks noChangeArrowheads="1"/>
          </p:cNvSpPr>
          <p:nvPr/>
        </p:nvSpPr>
        <p:spPr bwMode="auto">
          <a:xfrm>
            <a:off x="324075" y="1219200"/>
            <a:ext cx="4854575" cy="42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8" rIns="91252" bIns="45628">
            <a:spAutoFit/>
          </a:bodyPr>
          <a:lstStyle>
            <a:lvl1pPr marL="169863" indent="-169863" eaLnBrk="0" hangingPunct="0">
              <a:spcBef>
                <a:spcPct val="20000"/>
              </a:spcBef>
              <a:buFont typeface="Arial" charset="0"/>
              <a:buChar char="•"/>
              <a:defRPr sz="3200">
                <a:solidFill>
                  <a:schemeClr val="tx1"/>
                </a:solidFill>
                <a:latin typeface="Arial" charset="0"/>
              </a:defRPr>
            </a:lvl1pPr>
            <a:lvl2pPr marL="627063" indent="-169863"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just" eaLnBrk="1" hangingPunct="1">
              <a:spcBef>
                <a:spcPct val="0"/>
              </a:spcBef>
            </a:pPr>
            <a:r>
              <a:rPr lang="en-US" altLang="en-US" sz="1800" dirty="0" smtClean="0">
                <a:solidFill>
                  <a:srgbClr val="000000"/>
                </a:solidFill>
                <a:latin typeface="Calibri" pitchFamily="34" charset="0"/>
              </a:rPr>
              <a:t>Average </a:t>
            </a:r>
            <a:r>
              <a:rPr lang="en-US" altLang="en-US" sz="1800" b="1" u="sng" dirty="0" smtClean="0">
                <a:solidFill>
                  <a:srgbClr val="000000"/>
                </a:solidFill>
                <a:latin typeface="Calibri" pitchFamily="34" charset="0"/>
              </a:rPr>
              <a:t>GDP </a:t>
            </a:r>
            <a:r>
              <a:rPr lang="en-US" altLang="en-US" sz="1800" b="1" u="sng" dirty="0">
                <a:solidFill>
                  <a:srgbClr val="000000"/>
                </a:solidFill>
                <a:latin typeface="Calibri" pitchFamily="34" charset="0"/>
              </a:rPr>
              <a:t>growth</a:t>
            </a:r>
            <a:r>
              <a:rPr lang="en-US" altLang="en-US" sz="1800" dirty="0">
                <a:solidFill>
                  <a:srgbClr val="000000"/>
                </a:solidFill>
                <a:latin typeface="Calibri" pitchFamily="34" charset="0"/>
              </a:rPr>
              <a:t> </a:t>
            </a:r>
            <a:r>
              <a:rPr lang="en-US" altLang="en-US" sz="1800" dirty="0" smtClean="0">
                <a:solidFill>
                  <a:srgbClr val="000000"/>
                </a:solidFill>
                <a:latin typeface="Calibri" pitchFamily="34" charset="0"/>
              </a:rPr>
              <a:t>1995-2007: </a:t>
            </a:r>
            <a:r>
              <a:rPr lang="en-US" altLang="en-US" sz="1800" b="1" u="sng" dirty="0" smtClean="0">
                <a:solidFill>
                  <a:srgbClr val="000000"/>
                </a:solidFill>
                <a:latin typeface="Calibri" pitchFamily="34" charset="0"/>
              </a:rPr>
              <a:t>9.8</a:t>
            </a:r>
            <a:r>
              <a:rPr lang="en-US" altLang="en-US" sz="1800" b="1" u="sng" dirty="0">
                <a:solidFill>
                  <a:srgbClr val="000000"/>
                </a:solidFill>
                <a:latin typeface="Calibri" pitchFamily="34" charset="0"/>
              </a:rPr>
              <a:t>% per </a:t>
            </a:r>
            <a:r>
              <a:rPr lang="en-US" altLang="en-US" sz="1800" b="1" u="sng" dirty="0" smtClean="0">
                <a:solidFill>
                  <a:srgbClr val="000000"/>
                </a:solidFill>
                <a:latin typeface="Calibri" pitchFamily="34" charset="0"/>
              </a:rPr>
              <a:t>year</a:t>
            </a:r>
            <a:r>
              <a:rPr lang="en-US" altLang="en-US" sz="1800" dirty="0" smtClean="0">
                <a:solidFill>
                  <a:srgbClr val="000000"/>
                </a:solidFill>
                <a:latin typeface="Calibri" pitchFamily="34" charset="0"/>
              </a:rPr>
              <a:t>, 2014-2015: 3,1% GDP </a:t>
            </a:r>
            <a:r>
              <a:rPr lang="en-US" altLang="en-US" sz="1800" dirty="0">
                <a:solidFill>
                  <a:srgbClr val="000000"/>
                </a:solidFill>
                <a:latin typeface="Calibri" pitchFamily="34" charset="0"/>
              </a:rPr>
              <a:t>per capita has doubled since the EU </a:t>
            </a:r>
            <a:r>
              <a:rPr lang="en-US" altLang="en-US" sz="1800" dirty="0" smtClean="0">
                <a:solidFill>
                  <a:srgbClr val="000000"/>
                </a:solidFill>
                <a:latin typeface="Calibri" pitchFamily="34" charset="0"/>
              </a:rPr>
              <a:t>accession: 4</a:t>
            </a:r>
            <a:r>
              <a:rPr lang="en-US" altLang="en-US" sz="1800" baseline="30000" dirty="0" smtClean="0">
                <a:solidFill>
                  <a:srgbClr val="000000"/>
                </a:solidFill>
                <a:latin typeface="Calibri" pitchFamily="34" charset="0"/>
              </a:rPr>
              <a:t>th</a:t>
            </a:r>
            <a:r>
              <a:rPr lang="en-US" altLang="en-US" sz="1800" dirty="0" smtClean="0">
                <a:solidFill>
                  <a:srgbClr val="000000"/>
                </a:solidFill>
                <a:latin typeface="Calibri" pitchFamily="34" charset="0"/>
              </a:rPr>
              <a:t> </a:t>
            </a:r>
            <a:r>
              <a:rPr lang="en-US" altLang="en-US" sz="1800" dirty="0">
                <a:solidFill>
                  <a:srgbClr val="000000"/>
                </a:solidFill>
                <a:latin typeface="Calibri" pitchFamily="34" charset="0"/>
                <a:ea typeface="Times New Roman" pitchFamily="18" charset="0"/>
                <a:cs typeface="Calibri" pitchFamily="34" charset="0"/>
              </a:rPr>
              <a:t>in the </a:t>
            </a:r>
            <a:r>
              <a:rPr lang="en-US" altLang="en-US" sz="1800" dirty="0" smtClean="0">
                <a:solidFill>
                  <a:srgbClr val="000000"/>
                </a:solidFill>
                <a:latin typeface="Calibri" pitchFamily="34" charset="0"/>
                <a:ea typeface="Times New Roman" pitchFamily="18" charset="0"/>
                <a:cs typeface="Calibri" pitchFamily="34" charset="0"/>
              </a:rPr>
              <a:t>world </a:t>
            </a:r>
            <a:r>
              <a:rPr lang="en-US" altLang="en-US" sz="1800" dirty="0">
                <a:solidFill>
                  <a:srgbClr val="000000"/>
                </a:solidFill>
                <a:latin typeface="Calibri" pitchFamily="34" charset="0"/>
                <a:ea typeface="Times New Roman" pitchFamily="18" charset="0"/>
                <a:cs typeface="Calibri" pitchFamily="34" charset="0"/>
              </a:rPr>
              <a:t>for real GDP growth per capita </a:t>
            </a:r>
            <a:r>
              <a:rPr lang="en-US" altLang="en-US" sz="1800" b="1" u="sng" dirty="0">
                <a:solidFill>
                  <a:srgbClr val="000000"/>
                </a:solidFill>
                <a:latin typeface="Calibri" pitchFamily="34" charset="0"/>
                <a:ea typeface="Times New Roman" pitchFamily="18" charset="0"/>
                <a:cs typeface="Calibri" pitchFamily="34" charset="0"/>
              </a:rPr>
              <a:t>#1 for GDP growth in EU </a:t>
            </a:r>
          </a:p>
          <a:p>
            <a:pPr algn="just" eaLnBrk="1" hangingPunct="1">
              <a:spcBef>
                <a:spcPct val="0"/>
              </a:spcBef>
            </a:pPr>
            <a:r>
              <a:rPr lang="en-US" altLang="en-US" sz="1800" dirty="0" smtClean="0">
                <a:solidFill>
                  <a:srgbClr val="000000"/>
                </a:solidFill>
                <a:latin typeface="Calibri" pitchFamily="34" charset="0"/>
              </a:rPr>
              <a:t>Share </a:t>
            </a:r>
            <a:r>
              <a:rPr lang="en-US" altLang="en-US" sz="1800" dirty="0">
                <a:solidFill>
                  <a:srgbClr val="000000"/>
                </a:solidFill>
                <a:latin typeface="Calibri" pitchFamily="34" charset="0"/>
              </a:rPr>
              <a:t>of the </a:t>
            </a:r>
            <a:r>
              <a:rPr lang="en-US" altLang="en-US" sz="1800" b="1" u="sng" dirty="0">
                <a:solidFill>
                  <a:srgbClr val="000000"/>
                </a:solidFill>
                <a:latin typeface="Calibri" pitchFamily="34" charset="0"/>
              </a:rPr>
              <a:t>private </a:t>
            </a:r>
            <a:r>
              <a:rPr lang="en-US" altLang="en-US" sz="1800" b="1" u="sng" dirty="0" smtClean="0">
                <a:solidFill>
                  <a:srgbClr val="000000"/>
                </a:solidFill>
                <a:latin typeface="Calibri" pitchFamily="34" charset="0"/>
              </a:rPr>
              <a:t>sector</a:t>
            </a:r>
            <a:r>
              <a:rPr lang="en-US" altLang="en-US" sz="1800" dirty="0" smtClean="0">
                <a:solidFill>
                  <a:srgbClr val="000000"/>
                </a:solidFill>
                <a:latin typeface="Calibri" pitchFamily="34" charset="0"/>
              </a:rPr>
              <a:t>: from ~</a:t>
            </a:r>
            <a:r>
              <a:rPr lang="en-US" altLang="en-US" sz="1800" dirty="0">
                <a:solidFill>
                  <a:srgbClr val="000000"/>
                </a:solidFill>
                <a:latin typeface="Calibri" pitchFamily="34" charset="0"/>
              </a:rPr>
              <a:t>0% </a:t>
            </a:r>
            <a:r>
              <a:rPr lang="en-US" altLang="en-US" sz="1800" dirty="0" smtClean="0">
                <a:solidFill>
                  <a:srgbClr val="000000"/>
                </a:solidFill>
                <a:latin typeface="Calibri" pitchFamily="34" charset="0"/>
              </a:rPr>
              <a:t>GDP </a:t>
            </a:r>
            <a:r>
              <a:rPr lang="en-US" altLang="en-US" sz="1800" dirty="0">
                <a:solidFill>
                  <a:srgbClr val="000000"/>
                </a:solidFill>
                <a:latin typeface="Calibri" pitchFamily="34" charset="0"/>
              </a:rPr>
              <a:t>to more than </a:t>
            </a:r>
            <a:r>
              <a:rPr lang="en-US" altLang="en-US" sz="1800" b="1" u="sng" dirty="0">
                <a:solidFill>
                  <a:srgbClr val="000000"/>
                </a:solidFill>
                <a:latin typeface="Calibri" pitchFamily="34" charset="0"/>
              </a:rPr>
              <a:t>80% </a:t>
            </a:r>
            <a:r>
              <a:rPr lang="en-US" altLang="en-US" sz="1800" dirty="0">
                <a:solidFill>
                  <a:srgbClr val="000000"/>
                </a:solidFill>
                <a:latin typeface="Calibri" pitchFamily="34" charset="0"/>
              </a:rPr>
              <a:t>in the last 20 </a:t>
            </a:r>
            <a:r>
              <a:rPr lang="en-US" altLang="en-US" sz="1800" dirty="0" smtClean="0">
                <a:solidFill>
                  <a:srgbClr val="000000"/>
                </a:solidFill>
                <a:latin typeface="Calibri" pitchFamily="34" charset="0"/>
              </a:rPr>
              <a:t>years, more than </a:t>
            </a:r>
            <a:r>
              <a:rPr lang="en-US" altLang="en-US" sz="1800" b="1" u="sng" dirty="0" smtClean="0">
                <a:solidFill>
                  <a:srgbClr val="000000"/>
                </a:solidFill>
                <a:latin typeface="Calibri" pitchFamily="34" charset="0"/>
              </a:rPr>
              <a:t>80% GDP for export. 21</a:t>
            </a:r>
            <a:r>
              <a:rPr lang="en-US" altLang="en-US" sz="1800" b="1" u="sng" baseline="30000" dirty="0" smtClean="0">
                <a:solidFill>
                  <a:srgbClr val="000000"/>
                </a:solidFill>
                <a:latin typeface="Calibri" pitchFamily="34" charset="0"/>
              </a:rPr>
              <a:t>rd</a:t>
            </a:r>
            <a:r>
              <a:rPr lang="en-US" altLang="en-US" sz="1800" b="1" u="sng" dirty="0" smtClean="0">
                <a:solidFill>
                  <a:srgbClr val="000000"/>
                </a:solidFill>
                <a:latin typeface="Calibri" pitchFamily="34" charset="0"/>
              </a:rPr>
              <a:t> </a:t>
            </a:r>
            <a:r>
              <a:rPr lang="en-US" altLang="en-US" sz="1800" b="1" u="sng" dirty="0">
                <a:solidFill>
                  <a:srgbClr val="000000"/>
                </a:solidFill>
                <a:latin typeface="Calibri" pitchFamily="34" charset="0"/>
              </a:rPr>
              <a:t>freest economy </a:t>
            </a:r>
            <a:r>
              <a:rPr lang="en-US" altLang="en-US" sz="1800" dirty="0">
                <a:solidFill>
                  <a:srgbClr val="000000"/>
                </a:solidFill>
                <a:latin typeface="Calibri" pitchFamily="34" charset="0"/>
              </a:rPr>
              <a:t>in the </a:t>
            </a:r>
            <a:r>
              <a:rPr lang="en-US" altLang="en-US" sz="1800" dirty="0" smtClean="0">
                <a:solidFill>
                  <a:srgbClr val="000000"/>
                </a:solidFill>
                <a:latin typeface="Calibri" pitchFamily="34" charset="0"/>
              </a:rPr>
              <a:t>World (Heritage Found.)</a:t>
            </a:r>
          </a:p>
          <a:p>
            <a:pPr eaLnBrk="1" hangingPunct="1">
              <a:spcBef>
                <a:spcPct val="0"/>
              </a:spcBef>
            </a:pPr>
            <a:r>
              <a:rPr lang="en-US" altLang="en-US" sz="1800" b="1" u="sng" dirty="0" smtClean="0">
                <a:latin typeface="Calibri" pitchFamily="34" charset="0"/>
              </a:rPr>
              <a:t>#1 </a:t>
            </a:r>
            <a:r>
              <a:rPr lang="en-US" altLang="en-US" sz="1800" b="1" u="sng" dirty="0">
                <a:latin typeface="Calibri" pitchFamily="34" charset="0"/>
              </a:rPr>
              <a:t>in the EU for use of </a:t>
            </a:r>
            <a:r>
              <a:rPr lang="en-US" altLang="en-US" sz="1800" b="1" u="sng" dirty="0" err="1">
                <a:latin typeface="Calibri" pitchFamily="34" charset="0"/>
              </a:rPr>
              <a:t>eGovernment</a:t>
            </a:r>
            <a:r>
              <a:rPr lang="en-US" altLang="en-US" sz="1800" b="1" u="sng" dirty="0">
                <a:latin typeface="Calibri" pitchFamily="34" charset="0"/>
              </a:rPr>
              <a:t> solutions</a:t>
            </a:r>
            <a:r>
              <a:rPr lang="en-US" altLang="en-US" sz="1800" dirty="0">
                <a:latin typeface="Calibri" pitchFamily="34" charset="0"/>
              </a:rPr>
              <a:t> </a:t>
            </a:r>
            <a:endParaRPr lang="en-US" altLang="en-US" sz="1800" dirty="0" smtClean="0">
              <a:latin typeface="Calibri" pitchFamily="34" charset="0"/>
            </a:endParaRPr>
          </a:p>
          <a:p>
            <a:pPr eaLnBrk="1" hangingPunct="1">
              <a:spcBef>
                <a:spcPct val="0"/>
              </a:spcBef>
            </a:pPr>
            <a:r>
              <a:rPr lang="en-US" altLang="en-US" sz="1800" b="1" u="sng" dirty="0" smtClean="0">
                <a:latin typeface="Calibri" pitchFamily="34" charset="0"/>
              </a:rPr>
              <a:t>#</a:t>
            </a:r>
            <a:r>
              <a:rPr lang="en-US" altLang="en-US" sz="1800" b="1" u="sng" dirty="0">
                <a:latin typeface="Calibri" pitchFamily="34" charset="0"/>
              </a:rPr>
              <a:t>11 </a:t>
            </a:r>
            <a:r>
              <a:rPr lang="en-US" altLang="en-US" sz="1800" dirty="0">
                <a:latin typeface="Calibri" pitchFamily="34" charset="0"/>
              </a:rPr>
              <a:t>for ease of </a:t>
            </a:r>
            <a:r>
              <a:rPr lang="en-US" altLang="en-US" sz="1800" b="1" u="sng" dirty="0">
                <a:latin typeface="Calibri" pitchFamily="34" charset="0"/>
              </a:rPr>
              <a:t>starting businesses </a:t>
            </a:r>
          </a:p>
          <a:p>
            <a:pPr eaLnBrk="1" hangingPunct="1">
              <a:spcBef>
                <a:spcPct val="0"/>
              </a:spcBef>
            </a:pPr>
            <a:r>
              <a:rPr lang="en-US" altLang="en-US" sz="1800" b="1" u="sng" dirty="0">
                <a:latin typeface="Calibri" pitchFamily="34" charset="0"/>
              </a:rPr>
              <a:t>#1 </a:t>
            </a:r>
            <a:r>
              <a:rPr lang="en-US" altLang="en-US" sz="1800" u="sng" dirty="0">
                <a:latin typeface="Calibri" pitchFamily="34" charset="0"/>
              </a:rPr>
              <a:t>globally for conditions for </a:t>
            </a:r>
            <a:r>
              <a:rPr lang="en-US" altLang="en-US" sz="1800" b="1" u="sng" dirty="0">
                <a:latin typeface="Calibri" pitchFamily="34" charset="0"/>
              </a:rPr>
              <a:t>Business Process </a:t>
            </a:r>
            <a:r>
              <a:rPr lang="en-US" altLang="en-US" sz="1800" b="1" u="sng" dirty="0" smtClean="0">
                <a:latin typeface="Calibri" pitchFamily="34" charset="0"/>
              </a:rPr>
              <a:t>Outsourcing </a:t>
            </a:r>
          </a:p>
          <a:p>
            <a:pPr eaLnBrk="1" hangingPunct="1">
              <a:spcBef>
                <a:spcPct val="0"/>
              </a:spcBef>
            </a:pPr>
            <a:r>
              <a:rPr lang="en-US" altLang="en-US" sz="1800" b="1" u="sng" dirty="0" smtClean="0">
                <a:latin typeface="Calibri" pitchFamily="34" charset="0"/>
              </a:rPr>
              <a:t>0% tax rates</a:t>
            </a:r>
            <a:r>
              <a:rPr lang="en-US" altLang="en-US" sz="1800" dirty="0" smtClean="0">
                <a:latin typeface="Calibri" pitchFamily="34" charset="0"/>
              </a:rPr>
              <a:t> for 6 years in special Economic zones and </a:t>
            </a:r>
            <a:r>
              <a:rPr lang="en-US" altLang="en-US" sz="1800" b="1" u="sng" dirty="0" smtClean="0">
                <a:latin typeface="Calibri" pitchFamily="34" charset="0"/>
              </a:rPr>
              <a:t>50% profit tax deduction</a:t>
            </a:r>
            <a:r>
              <a:rPr lang="en-US" altLang="en-US" sz="1800" dirty="0" smtClean="0">
                <a:latin typeface="Calibri" pitchFamily="34" charset="0"/>
              </a:rPr>
              <a:t> afterwards, </a:t>
            </a:r>
            <a:r>
              <a:rPr lang="en-US" altLang="en-US" sz="1800" b="1" u="sng" dirty="0" smtClean="0">
                <a:latin typeface="Calibri" pitchFamily="34" charset="0"/>
              </a:rPr>
              <a:t>triple tax deduction for R&amp;D</a:t>
            </a:r>
            <a:endParaRPr lang="en-US" altLang="en-US" sz="1800" b="1" u="sng" dirty="0">
              <a:latin typeface="Calibri" pitchFamily="34" charset="0"/>
            </a:endParaRPr>
          </a:p>
        </p:txBody>
      </p:sp>
      <p:sp>
        <p:nvSpPr>
          <p:cNvPr id="8" name="Rectangle 7"/>
          <p:cNvSpPr/>
          <p:nvPr/>
        </p:nvSpPr>
        <p:spPr>
          <a:xfrm>
            <a:off x="380999" y="228602"/>
            <a:ext cx="6461125" cy="584590"/>
          </a:xfrm>
          <a:prstGeom prst="rect">
            <a:avLst/>
          </a:prstGeom>
          <a:noFill/>
          <a:effectLst>
            <a:outerShdw blurRad="76200" dist="12700" dir="8100000" sy="-23000" kx="800400" algn="br" rotWithShape="0">
              <a:prstClr val="black">
                <a:alpha val="20000"/>
              </a:prstClr>
            </a:outerShdw>
          </a:effectLst>
          <a:scene3d>
            <a:camera prst="orthographicFront"/>
            <a:lightRig rig="threePt" dir="t"/>
          </a:scene3d>
          <a:sp3d>
            <a:bevelT/>
          </a:sp3d>
        </p:spPr>
        <p:txBody>
          <a:bodyPr wrap="square" lIns="91252" tIns="45628" rIns="91252" bIns="45628">
            <a:spAutoFit/>
          </a:bodyPr>
          <a:lstStyle/>
          <a:p>
            <a:pPr eaLnBrk="0" hangingPunct="0">
              <a:defRPr/>
            </a:pPr>
            <a:r>
              <a:rPr lang="en-US" sz="3200" b="1" dirty="0" smtClean="0">
                <a:solidFill>
                  <a:srgbClr val="128225"/>
                </a:solidFill>
                <a:latin typeface="Calibri" pitchFamily="34" charset="0"/>
                <a:cs typeface="Calibri" pitchFamily="34" charset="0"/>
              </a:rPr>
              <a:t>Consistent </a:t>
            </a:r>
            <a:r>
              <a:rPr lang="en-US" sz="3200" b="1" dirty="0">
                <a:solidFill>
                  <a:srgbClr val="128225"/>
                </a:solidFill>
                <a:latin typeface="Calibri" pitchFamily="34" charset="0"/>
                <a:cs typeface="Calibri" pitchFamily="34" charset="0"/>
              </a:rPr>
              <a:t>Growth, Promising Future</a:t>
            </a:r>
          </a:p>
        </p:txBody>
      </p:sp>
      <p:pic>
        <p:nvPicPr>
          <p:cNvPr id="74777" name="Picture 2" descr="http://www.investlithuania.com/files/images/shutterstock_313699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5" y="0"/>
            <a:ext cx="23304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223732874"/>
              </p:ext>
            </p:extLst>
          </p:nvPr>
        </p:nvGraphicFramePr>
        <p:xfrm>
          <a:off x="5357812" y="3962404"/>
          <a:ext cx="3481388" cy="1676401"/>
        </p:xfrm>
        <a:graphic>
          <a:graphicData uri="http://schemas.openxmlformats.org/drawingml/2006/table">
            <a:tbl>
              <a:tblPr>
                <a:effectLst>
                  <a:outerShdw blurRad="63500" sx="102000" sy="102000" algn="ctr" rotWithShape="0">
                    <a:prstClr val="black">
                      <a:alpha val="40000"/>
                    </a:prstClr>
                  </a:outerShdw>
                </a:effectLst>
              </a:tblPr>
              <a:tblGrid>
                <a:gridCol w="2149064"/>
                <a:gridCol w="1332324"/>
              </a:tblGrid>
              <a:tr h="418131">
                <a:tc gridSpan="2">
                  <a:txBody>
                    <a:bodyPr/>
                    <a:lstStyle/>
                    <a:p>
                      <a:pPr marL="114300" marR="0" indent="114300" algn="l">
                        <a:spcBef>
                          <a:spcPts val="0"/>
                        </a:spcBef>
                        <a:spcAft>
                          <a:spcPts val="0"/>
                        </a:spcAft>
                      </a:pPr>
                      <a:r>
                        <a:rPr lang="en-US" sz="1400" b="0" i="1" noProof="0" dirty="0" smtClean="0">
                          <a:effectLst/>
                          <a:latin typeface="Calibri" panose="020F0502020204030204" pitchFamily="34" charset="0"/>
                          <a:ea typeface="Batang"/>
                        </a:rPr>
                        <a:t>Credit</a:t>
                      </a:r>
                      <a:r>
                        <a:rPr lang="en-US" sz="1400" b="0" i="1" baseline="0" noProof="0" dirty="0" smtClean="0">
                          <a:effectLst/>
                          <a:latin typeface="Calibri" panose="020F0502020204030204" pitchFamily="34" charset="0"/>
                          <a:ea typeface="Batang"/>
                        </a:rPr>
                        <a:t> Rankings </a:t>
                      </a:r>
                      <a:endParaRPr lang="en-US" sz="1400" b="0" i="1" noProof="0" dirty="0">
                        <a:effectLst/>
                        <a:latin typeface="Calibri" panose="020F0502020204030204" pitchFamily="34" charset="0"/>
                        <a:ea typeface="Batang"/>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161290" algn="just">
                        <a:spcBef>
                          <a:spcPts val="0"/>
                        </a:spcBef>
                        <a:spcAft>
                          <a:spcPts val="0"/>
                        </a:spcAft>
                      </a:pPr>
                      <a:endParaRPr lang="en-US" sz="1400" noProof="0" dirty="0">
                        <a:effectLst/>
                        <a:latin typeface="Cambria" pitchFamily="18" charset="0"/>
                        <a:ea typeface="Batang"/>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131">
                <a:tc>
                  <a:txBody>
                    <a:bodyPr/>
                    <a:lstStyle/>
                    <a:p>
                      <a:pPr marL="114300" marR="0" indent="114300" algn="ctr">
                        <a:spcBef>
                          <a:spcPts val="0"/>
                        </a:spcBef>
                        <a:spcAft>
                          <a:spcPts val="0"/>
                        </a:spcAft>
                      </a:pPr>
                      <a:r>
                        <a:rPr lang="en-US" sz="1400" b="1" i="1" noProof="0" dirty="0" smtClean="0">
                          <a:effectLst/>
                          <a:latin typeface="Calibri" panose="020F0502020204030204" pitchFamily="34" charset="0"/>
                          <a:ea typeface="Batang"/>
                        </a:rPr>
                        <a:t>Moody's</a:t>
                      </a:r>
                      <a:endParaRPr lang="en-US" sz="1400" b="1" i="1" noProof="0" dirty="0">
                        <a:effectLst/>
                        <a:latin typeface="Calibri" panose="020F0502020204030204" pitchFamily="34" charset="0"/>
                        <a:ea typeface="Batang"/>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61290" algn="just">
                        <a:spcBef>
                          <a:spcPts val="0"/>
                        </a:spcBef>
                        <a:spcAft>
                          <a:spcPts val="0"/>
                        </a:spcAft>
                      </a:pPr>
                      <a:r>
                        <a:rPr lang="en-US" sz="1400" i="1" dirty="0" smtClean="0">
                          <a:effectLst/>
                          <a:latin typeface="Calibri" panose="020F0502020204030204" pitchFamily="34" charset="0"/>
                          <a:ea typeface="Batang"/>
                        </a:rPr>
                        <a:t>A3</a:t>
                      </a:r>
                      <a:endParaRPr lang="en-US" sz="1400" i="1" noProof="0" dirty="0">
                        <a:effectLst/>
                        <a:latin typeface="Calibri" panose="020F0502020204030204" pitchFamily="34" charset="0"/>
                        <a:ea typeface="Batang"/>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519">
                <a:tc>
                  <a:txBody>
                    <a:bodyPr/>
                    <a:lstStyle/>
                    <a:p>
                      <a:pPr marL="114300" marR="0" indent="114300" algn="ctr">
                        <a:spcBef>
                          <a:spcPts val="0"/>
                        </a:spcBef>
                        <a:spcAft>
                          <a:spcPts val="0"/>
                        </a:spcAft>
                      </a:pPr>
                      <a:r>
                        <a:rPr lang="lt-LT" sz="1400" b="1" i="1" dirty="0">
                          <a:effectLst/>
                          <a:latin typeface="Calibri" panose="020F0502020204030204" pitchFamily="34" charset="0"/>
                          <a:ea typeface="Batang"/>
                        </a:rPr>
                        <a:t>Standard &amp; </a:t>
                      </a:r>
                      <a:r>
                        <a:rPr lang="lt-LT" sz="1400" b="1" i="1" dirty="0" err="1">
                          <a:effectLst/>
                          <a:latin typeface="Calibri" panose="020F0502020204030204" pitchFamily="34" charset="0"/>
                          <a:ea typeface="Batang"/>
                        </a:rPr>
                        <a:t>Poor's</a:t>
                      </a:r>
                      <a:endParaRPr lang="lt-LT" sz="1400" b="1" i="1" dirty="0">
                        <a:effectLst/>
                        <a:latin typeface="Calibri" panose="020F0502020204030204" pitchFamily="34" charset="0"/>
                        <a:ea typeface="Batang"/>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61925">
                        <a:spcBef>
                          <a:spcPts val="0"/>
                        </a:spcBef>
                        <a:spcAft>
                          <a:spcPts val="0"/>
                        </a:spcAft>
                      </a:pPr>
                      <a:r>
                        <a:rPr lang="en-US" sz="1400" i="1" dirty="0" smtClean="0">
                          <a:effectLst/>
                          <a:latin typeface="Calibri" panose="020F0502020204030204" pitchFamily="34" charset="0"/>
                          <a:ea typeface="Batang"/>
                        </a:rPr>
                        <a:t>A-</a:t>
                      </a:r>
                      <a:endParaRPr lang="en-US" sz="1400" i="1" noProof="0" dirty="0">
                        <a:effectLst/>
                        <a:latin typeface="Calibri" panose="020F0502020204030204" pitchFamily="34" charset="0"/>
                        <a:ea typeface="Batang"/>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620">
                <a:tc>
                  <a:txBody>
                    <a:bodyPr/>
                    <a:lstStyle/>
                    <a:p>
                      <a:pPr marL="114300" marR="0" indent="114300" algn="ctr">
                        <a:spcBef>
                          <a:spcPts val="0"/>
                        </a:spcBef>
                        <a:spcAft>
                          <a:spcPts val="0"/>
                        </a:spcAft>
                      </a:pPr>
                      <a:r>
                        <a:rPr lang="en-US" sz="1400" b="1" i="1" noProof="0" dirty="0" smtClean="0">
                          <a:effectLst/>
                          <a:latin typeface="Calibri" panose="020F0502020204030204" pitchFamily="34" charset="0"/>
                          <a:ea typeface="Batang"/>
                        </a:rPr>
                        <a:t>Fitch</a:t>
                      </a:r>
                      <a:endParaRPr lang="en-US" sz="1400" b="1" i="1" noProof="0" dirty="0">
                        <a:effectLst/>
                        <a:latin typeface="Calibri" panose="020F0502020204030204" pitchFamily="34" charset="0"/>
                        <a:ea typeface="Batang"/>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61290" algn="just">
                        <a:spcBef>
                          <a:spcPts val="0"/>
                        </a:spcBef>
                        <a:spcAft>
                          <a:spcPts val="0"/>
                        </a:spcAft>
                      </a:pPr>
                      <a:r>
                        <a:rPr lang="en-US" sz="1400" i="1" dirty="0" smtClean="0">
                          <a:effectLst/>
                          <a:latin typeface="Calibri" panose="020F0502020204030204" pitchFamily="34" charset="0"/>
                          <a:ea typeface="Batang"/>
                        </a:rPr>
                        <a:t>A-</a:t>
                      </a:r>
                      <a:r>
                        <a:rPr lang="lt-LT" sz="1400" i="1" dirty="0" smtClean="0">
                          <a:effectLst/>
                          <a:latin typeface="Calibri" panose="020F0502020204030204" pitchFamily="34" charset="0"/>
                          <a:ea typeface="Batang"/>
                        </a:rPr>
                        <a:t>/ </a:t>
                      </a:r>
                      <a:r>
                        <a:rPr lang="en-US" sz="1400" i="1" noProof="0" dirty="0" smtClean="0">
                          <a:effectLst/>
                          <a:latin typeface="Calibri" panose="020F0502020204030204" pitchFamily="34" charset="0"/>
                          <a:ea typeface="Batang"/>
                        </a:rPr>
                        <a:t>stable</a:t>
                      </a:r>
                      <a:endParaRPr lang="en-US" sz="1400" i="1" noProof="0" dirty="0">
                        <a:effectLst/>
                        <a:latin typeface="Calibri" panose="020F0502020204030204" pitchFamily="34" charset="0"/>
                        <a:ea typeface="Batang"/>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l"/>
            <a:r>
              <a:rPr lang="en-US" altLang="en-US" sz="2800" dirty="0" smtClean="0">
                <a:solidFill>
                  <a:srgbClr val="009900"/>
                </a:solidFill>
                <a:latin typeface="Centaur" pitchFamily="18" charset="0"/>
              </a:rPr>
              <a:t>Lithuania </a:t>
            </a:r>
            <a:r>
              <a:rPr lang="en-US" altLang="en-US" sz="2800" dirty="0">
                <a:solidFill>
                  <a:srgbClr val="009900"/>
                </a:solidFill>
                <a:latin typeface="Centaur" pitchFamily="18" charset="0"/>
              </a:rPr>
              <a:t>– 19th member of € zone: </a:t>
            </a:r>
            <a:br>
              <a:rPr lang="en-US" altLang="en-US" sz="2800" dirty="0">
                <a:solidFill>
                  <a:srgbClr val="009900"/>
                </a:solidFill>
                <a:latin typeface="Centaur" pitchFamily="18" charset="0"/>
              </a:rPr>
            </a:br>
            <a:endParaRPr lang="en-US" altLang="en-US" sz="3600" dirty="0" smtClean="0">
              <a:latin typeface="Centaur" pitchFamily="18" charset="0"/>
            </a:endParaRPr>
          </a:p>
        </p:txBody>
      </p:sp>
      <p:sp>
        <p:nvSpPr>
          <p:cNvPr id="76825" name="AutoShape 26"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Arial Unicode MS" pitchFamily="34" charset="-128"/>
              <a:cs typeface="Arial Unicode MS" pitchFamily="34" charset="-128"/>
            </a:endParaRPr>
          </a:p>
        </p:txBody>
      </p:sp>
      <p:sp>
        <p:nvSpPr>
          <p:cNvPr id="76826" name="AutoShape 28"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Arial Unicode MS" pitchFamily="34" charset="-128"/>
              <a:cs typeface="Arial Unicode MS" pitchFamily="34" charset="-128"/>
            </a:endParaRPr>
          </a:p>
        </p:txBody>
      </p:sp>
      <p:sp>
        <p:nvSpPr>
          <p:cNvPr id="76827" name="AutoShape 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Arial Unicode MS" pitchFamily="34" charset="-128"/>
              <a:cs typeface="Arial Unicode MS" pitchFamily="34" charset="-128"/>
            </a:endParaRPr>
          </a:p>
        </p:txBody>
      </p:sp>
      <p:sp>
        <p:nvSpPr>
          <p:cNvPr id="76828" name="AutoShape 32"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Arial Unicode MS" pitchFamily="34" charset="-128"/>
              <a:cs typeface="Arial Unicode MS" pitchFamily="34" charset="-128"/>
            </a:endParaRPr>
          </a:p>
        </p:txBody>
      </p:sp>
      <p:pic>
        <p:nvPicPr>
          <p:cNvPr id="76829" name="Picture 34" descr="2_EURO_LT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8729"/>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zypavi\Desktop\eurozone_countries_map_2015-01-0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239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600200"/>
            <a:ext cx="7845425" cy="4529139"/>
          </a:xfrm>
        </p:spPr>
        <p:txBody>
          <a:bodyPr/>
          <a:lstStyle/>
          <a:p>
            <a:r>
              <a:rPr lang="en-US" sz="2400" b="1" dirty="0" smtClean="0">
                <a:latin typeface="Centaur" panose="02030504050205020304" pitchFamily="18" charset="0"/>
              </a:rPr>
              <a:t>All three Baltics - at the core of European family </a:t>
            </a:r>
            <a:endParaRPr lang="en-US" sz="2400" b="1" dirty="0">
              <a:latin typeface="Centaur" panose="020305040502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1D8B8F8-5539-407D-B1F1-C1EDF7D91276}" type="slidenum">
              <a:rPr lang="lt-LT" smtClean="0"/>
              <a:pPr>
                <a:defRPr/>
              </a:pPr>
              <a:t>9</a:t>
            </a:fld>
            <a:endParaRPr lang="lt-LT"/>
          </a:p>
        </p:txBody>
      </p:sp>
      <p:pic>
        <p:nvPicPr>
          <p:cNvPr id="5" name="Picture 4"/>
          <p:cNvPicPr>
            <a:picLocks noChangeAspect="1"/>
          </p:cNvPicPr>
          <p:nvPr/>
        </p:nvPicPr>
        <p:blipFill>
          <a:blip r:embed="rId2"/>
          <a:stretch>
            <a:fillRect/>
          </a:stretch>
        </p:blipFill>
        <p:spPr>
          <a:xfrm>
            <a:off x="22860" y="15240"/>
            <a:ext cx="9098280" cy="6827520"/>
          </a:xfrm>
          <a:prstGeom prst="rect">
            <a:avLst/>
          </a:prstGeom>
        </p:spPr>
      </p:pic>
    </p:spTree>
    <p:extLst>
      <p:ext uri="{BB962C8B-B14F-4D97-AF65-F5344CB8AC3E}">
        <p14:creationId xmlns:p14="http://schemas.microsoft.com/office/powerpoint/2010/main" val="2626081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marL="261938" indent="-174625">
          <a:defRPr dirty="0">
            <a:solidFill>
              <a:srgbClr val="404040"/>
            </a:solidFill>
            <a:cs typeface="Arial" pitchFamily="34" charset="0"/>
          </a:defRPr>
        </a:defPPr>
      </a:lst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11430</TotalTime>
  <Words>1075</Words>
  <Application>Microsoft Office PowerPoint</Application>
  <PresentationFormat>On-screen Show (4:3)</PresentationFormat>
  <Paragraphs>188</Paragraphs>
  <Slides>23</Slides>
  <Notes>4</Notes>
  <HiddenSlides>0</HiddenSlides>
  <MMClips>0</MMClip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Office Theme</vt:lpstr>
      <vt:lpstr>1_Office Theme</vt:lpstr>
      <vt:lpstr>2_Office Theme</vt:lpstr>
      <vt:lpstr>Default Design</vt:lpstr>
      <vt:lpstr>3_Office Theme</vt:lpstr>
      <vt:lpstr>7_Office Theme</vt:lpstr>
      <vt:lpstr>Theme1</vt:lpstr>
      <vt:lpstr>PowerPoint Presentation</vt:lpstr>
      <vt:lpstr>“The US of the Middle Ages”</vt:lpstr>
      <vt:lpstr>Non-Recognition Policy: Chicago, Marquette Park</vt:lpstr>
      <vt:lpstr>PowerPoint Presentation</vt:lpstr>
      <vt:lpstr>Most Successful Example of Transformation: Facts and Figures </vt:lpstr>
      <vt:lpstr>PowerPoint Presentation</vt:lpstr>
      <vt:lpstr>PowerPoint Presentation</vt:lpstr>
      <vt:lpstr>Lithuania – 19th member of € zone:  </vt:lpstr>
      <vt:lpstr>PowerPoint Presentation</vt:lpstr>
      <vt:lpstr>PowerPoint Presentation</vt:lpstr>
      <vt:lpstr>PowerPoint Presentation</vt:lpstr>
      <vt:lpstr>PowerPoint Presentation</vt:lpstr>
      <vt:lpstr>PowerPoint Presentation</vt:lpstr>
      <vt:lpstr>PowerPoint Presentation</vt:lpstr>
      <vt:lpstr>      Transatlantic Trade and Investment         Partnership (T-TIP)</vt:lpstr>
      <vt:lpstr>Europe Whole and Free:  Enlargement + Europe’s East</vt:lpstr>
      <vt:lpstr>Europe Whole and Free:  life after Vilnius: Kyiv versus Moscow?</vt:lpstr>
      <vt:lpstr>Russia: Putin-led KGB coup?    </vt:lpstr>
      <vt:lpstr>Main Lessons learned: Do we have security agenda? </vt:lpstr>
      <vt:lpstr> Main lessons learned:  Energy Security  </vt:lpstr>
      <vt:lpstr>War for hearts and minds Public diplomacy / Cyber</vt:lpstr>
      <vt:lpstr>Follow on Social Media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KRUTULYTĖ</dc:creator>
  <cp:lastModifiedBy>Giedrius GRANICKAS</cp:lastModifiedBy>
  <cp:revision>221</cp:revision>
  <cp:lastPrinted>2015-01-08T14:51:12Z</cp:lastPrinted>
  <dcterms:created xsi:type="dcterms:W3CDTF">2013-01-31T17:43:46Z</dcterms:created>
  <dcterms:modified xsi:type="dcterms:W3CDTF">2015-05-27T14:43:24Z</dcterms:modified>
</cp:coreProperties>
</file>