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3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1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2680-A54B-4A06-BBDC-D4A8FD07BDE2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1AB1-156A-493E-829D-F15A76962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 Description of Range of Steps to Address</a:t>
            </a:r>
            <a:br>
              <a:rPr lang="en-US" dirty="0" smtClean="0"/>
            </a:br>
            <a:r>
              <a:rPr lang="en-US" dirty="0" smtClean="0"/>
              <a:t>Fiscal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Cliff Groh</a:t>
            </a:r>
          </a:p>
          <a:p>
            <a:r>
              <a:rPr lang="en-US" dirty="0" smtClean="0"/>
              <a:t>Chair, Alaska Common Ground</a:t>
            </a:r>
          </a:p>
          <a:p>
            <a:r>
              <a:rPr lang="en-US" dirty="0" smtClean="0"/>
              <a:t>January 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6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longer do you intend to live in Alaska?</a:t>
            </a:r>
          </a:p>
          <a:p>
            <a:endParaRPr lang="en-US" dirty="0" smtClean="0"/>
          </a:p>
          <a:p>
            <a:r>
              <a:rPr lang="en-US" dirty="0" smtClean="0"/>
              <a:t>What do you think the alternatives are?</a:t>
            </a:r>
          </a:p>
          <a:p>
            <a:endParaRPr lang="en-US" dirty="0" smtClean="0"/>
          </a:p>
          <a:p>
            <a:r>
              <a:rPr lang="en-US" dirty="0" smtClean="0"/>
              <a:t>Do the alternatives change over time?</a:t>
            </a:r>
          </a:p>
          <a:p>
            <a:endParaRPr lang="en-US" dirty="0" smtClean="0"/>
          </a:p>
          <a:p>
            <a:r>
              <a:rPr lang="en-US" dirty="0" smtClean="0"/>
              <a:t>If the fiscal challenge will force some losses on Alaskans, by what principle(s) should those losses be allocated?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(or Disclosures)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Lifelong Alaskan</a:t>
            </a:r>
          </a:p>
          <a:p>
            <a:r>
              <a:rPr lang="en-US" dirty="0" smtClean="0"/>
              <a:t>Helped create Permanent Fund Dividend as legislative assistant in 1982</a:t>
            </a:r>
          </a:p>
          <a:p>
            <a:r>
              <a:rPr lang="en-US" dirty="0" smtClean="0"/>
              <a:t>Author or co-author of four chapters in academic books on Permanent Fund Dividend</a:t>
            </a:r>
          </a:p>
          <a:p>
            <a:r>
              <a:rPr lang="en-US" dirty="0" smtClean="0"/>
              <a:t>Former Special Assistant to Alaska Commissioner of Revenue</a:t>
            </a:r>
          </a:p>
          <a:p>
            <a:r>
              <a:rPr lang="en-US" dirty="0" smtClean="0"/>
              <a:t>Delegate to Conference of Alaskans in 2004</a:t>
            </a:r>
          </a:p>
          <a:p>
            <a:r>
              <a:rPr lang="en-US" dirty="0" smtClean="0"/>
              <a:t>Lawyer for almost 30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List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up easily spendable savings</a:t>
            </a:r>
          </a:p>
          <a:p>
            <a:r>
              <a:rPr lang="en-US" dirty="0" smtClean="0"/>
              <a:t>Reduce spending</a:t>
            </a:r>
          </a:p>
          <a:p>
            <a:r>
              <a:rPr lang="en-US" dirty="0" smtClean="0"/>
              <a:t>Borrow</a:t>
            </a:r>
          </a:p>
          <a:p>
            <a:r>
              <a:rPr lang="en-US" dirty="0" smtClean="0"/>
              <a:t>Raise revenues</a:t>
            </a:r>
          </a:p>
          <a:p>
            <a:r>
              <a:rPr lang="en-US" dirty="0" smtClean="0"/>
              <a:t>Tap into funds not traditionally or mainly used in the regular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8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Easily Spendable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$3.14 Billion in Statutory Budget Reserve</a:t>
            </a:r>
          </a:p>
          <a:p>
            <a:r>
              <a:rPr lang="en-US" dirty="0" smtClean="0"/>
              <a:t>$10.93 Billion in Constitutional Budget Reserve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5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Alaska is No. 1 per capita in spending among the states</a:t>
            </a:r>
          </a:p>
          <a:p>
            <a:endParaRPr lang="en-US" dirty="0" smtClean="0"/>
          </a:p>
          <a:p>
            <a:r>
              <a:rPr lang="en-US" dirty="0" smtClean="0"/>
              <a:t>Three biggest parts (roughly 2/3 of total) are K-12 education, Medicaid, and retirement assistance</a:t>
            </a:r>
          </a:p>
          <a:p>
            <a:endParaRPr lang="en-US" dirty="0" smtClean="0"/>
          </a:p>
          <a:p>
            <a:r>
              <a:rPr lang="en-US" dirty="0" smtClean="0"/>
              <a:t>Capital budget only 10 percent of total budget</a:t>
            </a:r>
          </a:p>
          <a:p>
            <a:endParaRPr lang="en-US" dirty="0" smtClean="0"/>
          </a:p>
          <a:p>
            <a:r>
              <a:rPr lang="en-US" dirty="0" smtClean="0"/>
              <a:t>Targeted vs. across-the-board cuts—different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3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 Borrowing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any money borrowed by the State of Alaska be paid 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4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Point on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Projected deficit in current fiscal year works out to more than $4,500 per Alaskan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Combined state sales and state income tax per capita averaged $1,812 for U.S. as a whole in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0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</a:t>
            </a:r>
            <a:br>
              <a:rPr lang="en-US" dirty="0" smtClean="0"/>
            </a:br>
            <a:r>
              <a:rPr lang="en-US" dirty="0" smtClean="0"/>
              <a:t> the Permanent Fund</a:t>
            </a:r>
            <a:br>
              <a:rPr lang="en-US" dirty="0" smtClean="0"/>
            </a:br>
            <a:r>
              <a:rPr lang="en-US" dirty="0" smtClean="0"/>
              <a:t>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7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of most important questions are psychological, political, and </a:t>
            </a:r>
            <a:r>
              <a:rPr lang="en-US" dirty="0" err="1" smtClean="0"/>
              <a:t>philosphical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5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279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Short Description of Range of Steps to Address Fiscal Challenge</vt:lpstr>
      <vt:lpstr>Background (or Disclosures)</vt:lpstr>
      <vt:lpstr>Basic List of Steps</vt:lpstr>
      <vt:lpstr>Easily Spendable Savings</vt:lpstr>
      <vt:lpstr>Points on Budget</vt:lpstr>
      <vt:lpstr>Question on Borrowing</vt:lpstr>
      <vt:lpstr>Data Point on Revenues</vt:lpstr>
      <vt:lpstr>What is  the Permanent Fund  for?</vt:lpstr>
      <vt:lpstr>Many of most important questions are psychological, political, and philosphical</vt:lpstr>
      <vt:lpstr>Questions to Consider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Description of Range of Steps to Address Fiscal Challenge</dc:title>
  <dc:creator>Cliff Groh</dc:creator>
  <cp:lastModifiedBy>Cliff Groh</cp:lastModifiedBy>
  <cp:revision>14</cp:revision>
  <dcterms:created xsi:type="dcterms:W3CDTF">2015-01-07T14:46:40Z</dcterms:created>
  <dcterms:modified xsi:type="dcterms:W3CDTF">2015-01-08T20:47:38Z</dcterms:modified>
</cp:coreProperties>
</file>